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
  </p:notesMasterIdLst>
  <p:sldIdLst>
    <p:sldId id="256" r:id="rId2"/>
  </p:sldIdLst>
  <p:sldSz cx="43891200" cy="32918400"/>
  <p:notesSz cx="32100838" cy="42843450"/>
  <p:defaultTextStyle>
    <a:defPPr>
      <a:defRPr lang="en-US"/>
    </a:defPPr>
    <a:lvl1pPr marL="0" algn="l" defTabSz="4388726" rtl="0" eaLnBrk="1" latinLnBrk="0" hangingPunct="1">
      <a:defRPr sz="8500" kern="1200">
        <a:solidFill>
          <a:schemeClr val="tx1"/>
        </a:solidFill>
        <a:latin typeface="+mn-lt"/>
        <a:ea typeface="+mn-ea"/>
        <a:cs typeface="+mn-cs"/>
      </a:defRPr>
    </a:lvl1pPr>
    <a:lvl2pPr marL="2194363" algn="l" defTabSz="4388726" rtl="0" eaLnBrk="1" latinLnBrk="0" hangingPunct="1">
      <a:defRPr sz="8500" kern="1200">
        <a:solidFill>
          <a:schemeClr val="tx1"/>
        </a:solidFill>
        <a:latin typeface="+mn-lt"/>
        <a:ea typeface="+mn-ea"/>
        <a:cs typeface="+mn-cs"/>
      </a:defRPr>
    </a:lvl2pPr>
    <a:lvl3pPr marL="4388726" algn="l" defTabSz="4388726" rtl="0" eaLnBrk="1" latinLnBrk="0" hangingPunct="1">
      <a:defRPr sz="8500" kern="1200">
        <a:solidFill>
          <a:schemeClr val="tx1"/>
        </a:solidFill>
        <a:latin typeface="+mn-lt"/>
        <a:ea typeface="+mn-ea"/>
        <a:cs typeface="+mn-cs"/>
      </a:defRPr>
    </a:lvl3pPr>
    <a:lvl4pPr marL="6583088" algn="l" defTabSz="4388726" rtl="0" eaLnBrk="1" latinLnBrk="0" hangingPunct="1">
      <a:defRPr sz="8500" kern="1200">
        <a:solidFill>
          <a:schemeClr val="tx1"/>
        </a:solidFill>
        <a:latin typeface="+mn-lt"/>
        <a:ea typeface="+mn-ea"/>
        <a:cs typeface="+mn-cs"/>
      </a:defRPr>
    </a:lvl4pPr>
    <a:lvl5pPr marL="8777451" algn="l" defTabSz="4388726" rtl="0" eaLnBrk="1" latinLnBrk="0" hangingPunct="1">
      <a:defRPr sz="8500" kern="1200">
        <a:solidFill>
          <a:schemeClr val="tx1"/>
        </a:solidFill>
        <a:latin typeface="+mn-lt"/>
        <a:ea typeface="+mn-ea"/>
        <a:cs typeface="+mn-cs"/>
      </a:defRPr>
    </a:lvl5pPr>
    <a:lvl6pPr marL="10971814" algn="l" defTabSz="4388726" rtl="0" eaLnBrk="1" latinLnBrk="0" hangingPunct="1">
      <a:defRPr sz="8500" kern="1200">
        <a:solidFill>
          <a:schemeClr val="tx1"/>
        </a:solidFill>
        <a:latin typeface="+mn-lt"/>
        <a:ea typeface="+mn-ea"/>
        <a:cs typeface="+mn-cs"/>
      </a:defRPr>
    </a:lvl6pPr>
    <a:lvl7pPr marL="13166177" algn="l" defTabSz="4388726" rtl="0" eaLnBrk="1" latinLnBrk="0" hangingPunct="1">
      <a:defRPr sz="8500" kern="1200">
        <a:solidFill>
          <a:schemeClr val="tx1"/>
        </a:solidFill>
        <a:latin typeface="+mn-lt"/>
        <a:ea typeface="+mn-ea"/>
        <a:cs typeface="+mn-cs"/>
      </a:defRPr>
    </a:lvl7pPr>
    <a:lvl8pPr marL="15360540" algn="l" defTabSz="4388726" rtl="0" eaLnBrk="1" latinLnBrk="0" hangingPunct="1">
      <a:defRPr sz="8500" kern="1200">
        <a:solidFill>
          <a:schemeClr val="tx1"/>
        </a:solidFill>
        <a:latin typeface="+mn-lt"/>
        <a:ea typeface="+mn-ea"/>
        <a:cs typeface="+mn-cs"/>
      </a:defRPr>
    </a:lvl8pPr>
    <a:lvl9pPr marL="17554902" algn="l" defTabSz="4388726" rtl="0" eaLnBrk="1" latinLnBrk="0" hangingPunct="1">
      <a:defRPr sz="85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D0C1A45-2CD7-4BFF-A652-AD4914F76760}">
          <p14:sldIdLst>
            <p14:sldId id="256"/>
          </p14:sldIdLst>
        </p14:section>
      </p14:sectionLst>
    </p:ext>
    <p:ext uri="{EFAFB233-063F-42B5-8137-9DF3F51BA10A}">
      <p15:sldGuideLst xmlns:p15="http://schemas.microsoft.com/office/powerpoint/2012/main" xmlns="">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63" autoAdjust="0"/>
    <p:restoredTop sz="98981" autoAdjust="0"/>
  </p:normalViewPr>
  <p:slideViewPr>
    <p:cSldViewPr snapToObjects="1">
      <p:cViewPr>
        <p:scale>
          <a:sx n="40" d="100"/>
          <a:sy n="40" d="100"/>
        </p:scale>
        <p:origin x="-72" y="5166"/>
      </p:cViewPr>
      <p:guideLst>
        <p:guide orient="horz" pos="10368"/>
        <p:guide pos="13824"/>
      </p:guideLst>
    </p:cSldViewPr>
  </p:slideViewPr>
  <p:outlineViewPr>
    <p:cViewPr>
      <p:scale>
        <a:sx n="33" d="100"/>
        <a:sy n="33" d="100"/>
      </p:scale>
      <p:origin x="0" y="0"/>
    </p:cViewPr>
  </p:outlineViewPr>
  <p:notesTextViewPr>
    <p:cViewPr>
      <p:scale>
        <a:sx n="1" d="1"/>
        <a:sy n="1" d="1"/>
      </p:scale>
      <p:origin x="0" y="0"/>
    </p:cViewPr>
  </p:notesTextViewPr>
  <p:gridSpacing cx="914400" cy="9144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TESResearch\Desktop\SA%202017\Location%20Data%203%20year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ATESResearch\Desktop\SA%202017\Capture%20data%202017.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ATESResearch\Downloads\Copy%20of%20Sedge%20Graph%20Comparison%202016-2017.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MATESResearch\Downloads\Copy%20of%20Sedge%20Graph%20Comparison%202016-2017.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MATESResearch\Desktop\SA%202017\Exp.%20Hatc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Location Data 3 Years</a:t>
            </a:r>
          </a:p>
        </c:rich>
      </c:tx>
      <c:layout/>
      <c:overlay val="0"/>
    </c:title>
    <c:autoTitleDeleted val="0"/>
    <c:plotArea>
      <c:layout/>
      <c:barChart>
        <c:barDir val="col"/>
        <c:grouping val="stacked"/>
        <c:varyColors val="0"/>
        <c:ser>
          <c:idx val="0"/>
          <c:order val="0"/>
          <c:tx>
            <c:v>2015</c:v>
          </c:tx>
          <c:spPr>
            <a:solidFill>
              <a:srgbClr val="FFC000"/>
            </a:solidFill>
          </c:spPr>
          <c:invertIfNegative val="0"/>
          <c:cat>
            <c:strRef>
              <c:f>'location data'!$I$4:$K$4</c:f>
              <c:strCache>
                <c:ptCount val="3"/>
                <c:pt idx="0">
                  <c:v>HIGH</c:v>
                </c:pt>
                <c:pt idx="1">
                  <c:v>MED</c:v>
                </c:pt>
                <c:pt idx="2">
                  <c:v>CONTROL</c:v>
                </c:pt>
              </c:strCache>
            </c:strRef>
          </c:cat>
          <c:val>
            <c:numRef>
              <c:f>'location data'!$I$5:$K$5</c:f>
              <c:numCache>
                <c:formatCode>General</c:formatCode>
                <c:ptCount val="3"/>
                <c:pt idx="0">
                  <c:v>8</c:v>
                </c:pt>
                <c:pt idx="1">
                  <c:v>9</c:v>
                </c:pt>
                <c:pt idx="2">
                  <c:v>13</c:v>
                </c:pt>
              </c:numCache>
            </c:numRef>
          </c:val>
          <c:extLst xmlns:c16r2="http://schemas.microsoft.com/office/drawing/2015/06/chart">
            <c:ext xmlns:c16="http://schemas.microsoft.com/office/drawing/2014/chart" uri="{C3380CC4-5D6E-409C-BE32-E72D297353CC}">
              <c16:uniqueId val="{00000000-C735-4068-A751-D1DA2E3FA24B}"/>
            </c:ext>
          </c:extLst>
        </c:ser>
        <c:ser>
          <c:idx val="1"/>
          <c:order val="1"/>
          <c:tx>
            <c:v>2016</c:v>
          </c:tx>
          <c:spPr>
            <a:solidFill>
              <a:srgbClr val="00B050"/>
            </a:solidFill>
          </c:spPr>
          <c:invertIfNegative val="0"/>
          <c:cat>
            <c:strRef>
              <c:f>'location data'!$I$4:$K$4</c:f>
              <c:strCache>
                <c:ptCount val="3"/>
                <c:pt idx="0">
                  <c:v>HIGH</c:v>
                </c:pt>
                <c:pt idx="1">
                  <c:v>MED</c:v>
                </c:pt>
                <c:pt idx="2">
                  <c:v>CONTROL</c:v>
                </c:pt>
              </c:strCache>
            </c:strRef>
          </c:cat>
          <c:val>
            <c:numRef>
              <c:f>'location data'!$I$6:$K$6</c:f>
              <c:numCache>
                <c:formatCode>General</c:formatCode>
                <c:ptCount val="3"/>
                <c:pt idx="0">
                  <c:v>10</c:v>
                </c:pt>
                <c:pt idx="1">
                  <c:v>13</c:v>
                </c:pt>
                <c:pt idx="2">
                  <c:v>9</c:v>
                </c:pt>
              </c:numCache>
            </c:numRef>
          </c:val>
          <c:extLst xmlns:c16r2="http://schemas.microsoft.com/office/drawing/2015/06/chart">
            <c:ext xmlns:c16="http://schemas.microsoft.com/office/drawing/2014/chart" uri="{C3380CC4-5D6E-409C-BE32-E72D297353CC}">
              <c16:uniqueId val="{00000001-C735-4068-A751-D1DA2E3FA24B}"/>
            </c:ext>
          </c:extLst>
        </c:ser>
        <c:ser>
          <c:idx val="2"/>
          <c:order val="2"/>
          <c:tx>
            <c:v>2017</c:v>
          </c:tx>
          <c:spPr>
            <a:solidFill>
              <a:srgbClr val="002060"/>
            </a:solidFill>
          </c:spPr>
          <c:invertIfNegative val="0"/>
          <c:cat>
            <c:strRef>
              <c:f>'location data'!$I$4:$K$4</c:f>
              <c:strCache>
                <c:ptCount val="3"/>
                <c:pt idx="0">
                  <c:v>HIGH</c:v>
                </c:pt>
                <c:pt idx="1">
                  <c:v>MED</c:v>
                </c:pt>
                <c:pt idx="2">
                  <c:v>CONTROL</c:v>
                </c:pt>
              </c:strCache>
            </c:strRef>
          </c:cat>
          <c:val>
            <c:numRef>
              <c:f>'location data'!$I$7:$K$7</c:f>
              <c:numCache>
                <c:formatCode>General</c:formatCode>
                <c:ptCount val="3"/>
                <c:pt idx="0">
                  <c:v>5</c:v>
                </c:pt>
                <c:pt idx="1">
                  <c:v>7</c:v>
                </c:pt>
                <c:pt idx="2">
                  <c:v>8</c:v>
                </c:pt>
              </c:numCache>
            </c:numRef>
          </c:val>
          <c:extLst xmlns:c16r2="http://schemas.microsoft.com/office/drawing/2015/06/chart">
            <c:ext xmlns:c16="http://schemas.microsoft.com/office/drawing/2014/chart" uri="{C3380CC4-5D6E-409C-BE32-E72D297353CC}">
              <c16:uniqueId val="{00000002-C735-4068-A751-D1DA2E3FA24B}"/>
            </c:ext>
          </c:extLst>
        </c:ser>
        <c:dLbls>
          <c:showLegendKey val="0"/>
          <c:showVal val="0"/>
          <c:showCatName val="0"/>
          <c:showSerName val="0"/>
          <c:showPercent val="0"/>
          <c:showBubbleSize val="0"/>
        </c:dLbls>
        <c:gapWidth val="150"/>
        <c:overlap val="100"/>
        <c:axId val="87037824"/>
        <c:axId val="87048192"/>
      </c:barChart>
      <c:catAx>
        <c:axId val="87037824"/>
        <c:scaling>
          <c:orientation val="minMax"/>
        </c:scaling>
        <c:delete val="0"/>
        <c:axPos val="b"/>
        <c:title>
          <c:tx>
            <c:rich>
              <a:bodyPr/>
              <a:lstStyle/>
              <a:p>
                <a:pPr>
                  <a:defRPr sz="1600"/>
                </a:pPr>
                <a:r>
                  <a:rPr lang="en-US" sz="1600"/>
                  <a:t>Conductivity</a:t>
                </a:r>
              </a:p>
            </c:rich>
          </c:tx>
          <c:layout/>
          <c:overlay val="0"/>
        </c:title>
        <c:numFmt formatCode="General" sourceLinked="0"/>
        <c:majorTickMark val="out"/>
        <c:minorTickMark val="none"/>
        <c:tickLblPos val="nextTo"/>
        <c:txPr>
          <a:bodyPr/>
          <a:lstStyle/>
          <a:p>
            <a:pPr>
              <a:defRPr sz="1400"/>
            </a:pPr>
            <a:endParaRPr lang="en-US"/>
          </a:p>
        </c:txPr>
        <c:crossAx val="87048192"/>
        <c:crosses val="autoZero"/>
        <c:auto val="1"/>
        <c:lblAlgn val="ctr"/>
        <c:lblOffset val="100"/>
        <c:noMultiLvlLbl val="0"/>
      </c:catAx>
      <c:valAx>
        <c:axId val="87048192"/>
        <c:scaling>
          <c:orientation val="minMax"/>
        </c:scaling>
        <c:delete val="0"/>
        <c:axPos val="l"/>
        <c:majorGridlines/>
        <c:title>
          <c:tx>
            <c:rich>
              <a:bodyPr rot="-5400000" vert="horz"/>
              <a:lstStyle/>
              <a:p>
                <a:pPr>
                  <a:defRPr sz="1600"/>
                </a:pPr>
                <a:r>
                  <a:rPr lang="en-US" sz="1600"/>
                  <a:t># of Nests</a:t>
                </a:r>
              </a:p>
            </c:rich>
          </c:tx>
          <c:layout/>
          <c:overlay val="0"/>
        </c:title>
        <c:numFmt formatCode="General" sourceLinked="1"/>
        <c:majorTickMark val="out"/>
        <c:minorTickMark val="none"/>
        <c:tickLblPos val="nextTo"/>
        <c:txPr>
          <a:bodyPr/>
          <a:lstStyle/>
          <a:p>
            <a:pPr>
              <a:defRPr sz="1400"/>
            </a:pPr>
            <a:endParaRPr lang="en-US"/>
          </a:p>
        </c:txPr>
        <c:crossAx val="87037824"/>
        <c:crosses val="autoZero"/>
        <c:crossBetween val="between"/>
      </c:valAx>
    </c:plotArea>
    <c:legend>
      <c:legendPos val="r"/>
      <c:layout/>
      <c:overlay val="0"/>
      <c:txPr>
        <a:bodyPr/>
        <a:lstStyle/>
        <a:p>
          <a:pPr>
            <a:defRPr sz="1400"/>
          </a:pPr>
          <a:endParaRPr lang="en-US"/>
        </a:p>
      </c:txPr>
    </c:legend>
    <c:plotVisOnly val="1"/>
    <c:dispBlanksAs val="gap"/>
    <c:showDLblsOverMax val="0"/>
  </c:chart>
  <c:spPr>
    <a:solidFill>
      <a:schemeClr val="lt1"/>
    </a:solidFill>
    <a:ln w="1905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smtClean="0"/>
              <a:t>Mass post-nest 1 vs Mass post-nest</a:t>
            </a:r>
            <a:r>
              <a:rPr lang="en-US" sz="2000" baseline="0" dirty="0" smtClean="0"/>
              <a:t> 2</a:t>
            </a:r>
            <a:endParaRPr lang="en-US" sz="2000" dirty="0"/>
          </a:p>
        </c:rich>
      </c:tx>
      <c:layout/>
      <c:overlay val="0"/>
    </c:title>
    <c:autoTitleDeleted val="0"/>
    <c:plotArea>
      <c:layout/>
      <c:scatterChart>
        <c:scatterStyle val="lineMarker"/>
        <c:varyColors val="0"/>
        <c:ser>
          <c:idx val="0"/>
          <c:order val="0"/>
          <c:spPr>
            <a:ln w="28575">
              <a:noFill/>
            </a:ln>
          </c:spPr>
          <c:marker>
            <c:symbol val="circle"/>
            <c:size val="9"/>
            <c:spPr>
              <a:solidFill>
                <a:srgbClr val="003366"/>
              </a:solidFill>
              <a:ln>
                <a:noFill/>
              </a:ln>
            </c:spPr>
          </c:marker>
          <c:trendline>
            <c:spPr>
              <a:ln w="19050"/>
            </c:spPr>
            <c:trendlineType val="linear"/>
            <c:dispRSqr val="1"/>
            <c:dispEq val="1"/>
            <c:trendlineLbl>
              <c:layout>
                <c:manualLayout>
                  <c:x val="4.2442865745768436E-2"/>
                  <c:y val="0.5363878654809916"/>
                </c:manualLayout>
              </c:layout>
              <c:numFmt formatCode="General" sourceLinked="0"/>
              <c:txPr>
                <a:bodyPr/>
                <a:lstStyle/>
                <a:p>
                  <a:pPr>
                    <a:defRPr sz="1400"/>
                  </a:pPr>
                  <a:endParaRPr lang="en-US"/>
                </a:p>
              </c:txPr>
            </c:trendlineLbl>
          </c:trendline>
          <c:xVal>
            <c:numRef>
              <c:f>'Nests 1 and 2 Comparisons'!$AG$2:$AG$6</c:f>
              <c:numCache>
                <c:formatCode>General</c:formatCode>
                <c:ptCount val="5"/>
                <c:pt idx="0">
                  <c:v>1124</c:v>
                </c:pt>
                <c:pt idx="1">
                  <c:v>937</c:v>
                </c:pt>
                <c:pt idx="2">
                  <c:v>1388</c:v>
                </c:pt>
                <c:pt idx="3">
                  <c:v>1453</c:v>
                </c:pt>
                <c:pt idx="4">
                  <c:v>1247</c:v>
                </c:pt>
              </c:numCache>
            </c:numRef>
          </c:xVal>
          <c:yVal>
            <c:numRef>
              <c:f>'Nests 1 and 2 Comparisons'!$AH$2:$AH$6</c:f>
              <c:numCache>
                <c:formatCode>General</c:formatCode>
                <c:ptCount val="5"/>
                <c:pt idx="0">
                  <c:v>1088</c:v>
                </c:pt>
                <c:pt idx="1">
                  <c:v>920</c:v>
                </c:pt>
                <c:pt idx="2">
                  <c:v>1349</c:v>
                </c:pt>
                <c:pt idx="3">
                  <c:v>1407</c:v>
                </c:pt>
                <c:pt idx="4">
                  <c:v>1241</c:v>
                </c:pt>
              </c:numCache>
            </c:numRef>
          </c:yVal>
          <c:smooth val="0"/>
          <c:extLst xmlns:c16r2="http://schemas.microsoft.com/office/drawing/2015/06/chart">
            <c:ext xmlns:c16="http://schemas.microsoft.com/office/drawing/2014/chart" uri="{C3380CC4-5D6E-409C-BE32-E72D297353CC}">
              <c16:uniqueId val="{00000000-0DF7-4794-A8EC-B8DA8EC822BF}"/>
            </c:ext>
          </c:extLst>
        </c:ser>
        <c:dLbls>
          <c:showLegendKey val="0"/>
          <c:showVal val="0"/>
          <c:showCatName val="0"/>
          <c:showSerName val="0"/>
          <c:showPercent val="0"/>
          <c:showBubbleSize val="0"/>
        </c:dLbls>
        <c:axId val="87074304"/>
        <c:axId val="87076224"/>
      </c:scatterChart>
      <c:valAx>
        <c:axId val="87074304"/>
        <c:scaling>
          <c:orientation val="minMax"/>
          <c:min val="700"/>
        </c:scaling>
        <c:delete val="0"/>
        <c:axPos val="b"/>
        <c:title>
          <c:tx>
            <c:rich>
              <a:bodyPr/>
              <a:lstStyle/>
              <a:p>
                <a:pPr>
                  <a:defRPr sz="1600"/>
                </a:pPr>
                <a:r>
                  <a:rPr lang="en-US" sz="1600" dirty="0" smtClean="0"/>
                  <a:t>Nest 1</a:t>
                </a:r>
                <a:endParaRPr lang="en-US" sz="1600" dirty="0"/>
              </a:p>
            </c:rich>
          </c:tx>
          <c:layout/>
          <c:overlay val="0"/>
        </c:title>
        <c:numFmt formatCode="General" sourceLinked="1"/>
        <c:majorTickMark val="out"/>
        <c:minorTickMark val="none"/>
        <c:tickLblPos val="nextTo"/>
        <c:txPr>
          <a:bodyPr/>
          <a:lstStyle/>
          <a:p>
            <a:pPr>
              <a:defRPr sz="1400"/>
            </a:pPr>
            <a:endParaRPr lang="en-US"/>
          </a:p>
        </c:txPr>
        <c:crossAx val="87076224"/>
        <c:crosses val="autoZero"/>
        <c:crossBetween val="midCat"/>
      </c:valAx>
      <c:valAx>
        <c:axId val="87076224"/>
        <c:scaling>
          <c:orientation val="minMax"/>
          <c:min val="800"/>
        </c:scaling>
        <c:delete val="0"/>
        <c:axPos val="l"/>
        <c:title>
          <c:tx>
            <c:rich>
              <a:bodyPr rot="-5400000" vert="horz"/>
              <a:lstStyle/>
              <a:p>
                <a:pPr>
                  <a:defRPr sz="1600"/>
                </a:pPr>
                <a:r>
                  <a:rPr lang="en-US" sz="1600" dirty="0" smtClean="0"/>
                  <a:t>Nest 2</a:t>
                </a:r>
                <a:endParaRPr lang="en-US" sz="1600" dirty="0"/>
              </a:p>
            </c:rich>
          </c:tx>
          <c:layout/>
          <c:overlay val="0"/>
        </c:title>
        <c:numFmt formatCode="General" sourceLinked="1"/>
        <c:majorTickMark val="out"/>
        <c:minorTickMark val="none"/>
        <c:tickLblPos val="nextTo"/>
        <c:txPr>
          <a:bodyPr/>
          <a:lstStyle/>
          <a:p>
            <a:pPr>
              <a:defRPr sz="1400"/>
            </a:pPr>
            <a:endParaRPr lang="en-US"/>
          </a:p>
        </c:txPr>
        <c:crossAx val="87074304"/>
        <c:crosses val="autoZero"/>
        <c:crossBetween val="midCat"/>
      </c:valAx>
    </c:plotArea>
    <c:plotVisOnly val="1"/>
    <c:dispBlanksAs val="gap"/>
    <c:showDLblsOverMax val="0"/>
  </c:chart>
  <c:spPr>
    <a:solidFill>
      <a:schemeClr val="lt1"/>
    </a:solidFill>
    <a:ln w="1905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Sedge</a:t>
            </a:r>
            <a:r>
              <a:rPr lang="en-US" baseline="0"/>
              <a:t> Nest 139 2016 Temperture Trend</a:t>
            </a:r>
            <a:endParaRPr lang="en-US"/>
          </a:p>
        </c:rich>
      </c:tx>
      <c:layout/>
      <c:overlay val="0"/>
    </c:title>
    <c:autoTitleDeleted val="0"/>
    <c:plotArea>
      <c:layout/>
      <c:scatterChart>
        <c:scatterStyle val="smoothMarker"/>
        <c:varyColors val="0"/>
        <c:ser>
          <c:idx val="0"/>
          <c:order val="0"/>
          <c:tx>
            <c:strRef>
              <c:f>'Nest 139 2016'!$B$1</c:f>
              <c:strCache>
                <c:ptCount val="1"/>
                <c:pt idx="0">
                  <c:v>Value</c:v>
                </c:pt>
              </c:strCache>
            </c:strRef>
          </c:tx>
          <c:spPr>
            <a:ln w="12700">
              <a:solidFill>
                <a:srgbClr val="C00000"/>
              </a:solidFill>
            </a:ln>
          </c:spPr>
          <c:marker>
            <c:symbol val="none"/>
          </c:marker>
          <c:xVal>
            <c:numRef>
              <c:f>'Nest 139 2016'!$A$2:$A$2049</c:f>
              <c:numCache>
                <c:formatCode>m/d/yyyy\ h:mm</c:formatCode>
                <c:ptCount val="2048"/>
                <c:pt idx="0">
                  <c:v>42558.690972222219</c:v>
                </c:pt>
                <c:pt idx="1">
                  <c:v>42558.732638888891</c:v>
                </c:pt>
                <c:pt idx="2">
                  <c:v>42558.774305555555</c:v>
                </c:pt>
                <c:pt idx="3">
                  <c:v>42558.815972222219</c:v>
                </c:pt>
                <c:pt idx="4">
                  <c:v>42558.857638888891</c:v>
                </c:pt>
                <c:pt idx="5">
                  <c:v>42558.899305555555</c:v>
                </c:pt>
                <c:pt idx="6">
                  <c:v>42558.940972222219</c:v>
                </c:pt>
                <c:pt idx="7">
                  <c:v>42558.982638888891</c:v>
                </c:pt>
                <c:pt idx="8">
                  <c:v>42559.024305555555</c:v>
                </c:pt>
                <c:pt idx="9">
                  <c:v>42559.065972222219</c:v>
                </c:pt>
                <c:pt idx="10">
                  <c:v>42559.107638888891</c:v>
                </c:pt>
                <c:pt idx="11">
                  <c:v>42559.149305555555</c:v>
                </c:pt>
                <c:pt idx="12">
                  <c:v>42559.190972222219</c:v>
                </c:pt>
                <c:pt idx="13">
                  <c:v>42559.232638888891</c:v>
                </c:pt>
                <c:pt idx="14">
                  <c:v>42559.274305555555</c:v>
                </c:pt>
                <c:pt idx="15">
                  <c:v>42559.315972222219</c:v>
                </c:pt>
                <c:pt idx="16">
                  <c:v>42559.357638888891</c:v>
                </c:pt>
                <c:pt idx="17">
                  <c:v>42559.399305555555</c:v>
                </c:pt>
                <c:pt idx="18">
                  <c:v>42559.440972222219</c:v>
                </c:pt>
                <c:pt idx="19">
                  <c:v>42559.482638888891</c:v>
                </c:pt>
                <c:pt idx="20">
                  <c:v>42559.524305555555</c:v>
                </c:pt>
                <c:pt idx="21">
                  <c:v>42559.565972222219</c:v>
                </c:pt>
                <c:pt idx="22">
                  <c:v>42559.607638888891</c:v>
                </c:pt>
                <c:pt idx="23">
                  <c:v>42559.649305555555</c:v>
                </c:pt>
                <c:pt idx="24">
                  <c:v>42559.690972222219</c:v>
                </c:pt>
                <c:pt idx="25">
                  <c:v>42559.732638888891</c:v>
                </c:pt>
                <c:pt idx="26">
                  <c:v>42559.774305555555</c:v>
                </c:pt>
                <c:pt idx="27">
                  <c:v>42559.815972222219</c:v>
                </c:pt>
                <c:pt idx="28">
                  <c:v>42559.857638888891</c:v>
                </c:pt>
                <c:pt idx="29">
                  <c:v>42559.899305555555</c:v>
                </c:pt>
                <c:pt idx="30">
                  <c:v>42559.940972222219</c:v>
                </c:pt>
                <c:pt idx="31">
                  <c:v>42559.982638888891</c:v>
                </c:pt>
                <c:pt idx="32">
                  <c:v>42560.024305555555</c:v>
                </c:pt>
                <c:pt idx="33">
                  <c:v>42560.065972222219</c:v>
                </c:pt>
                <c:pt idx="34">
                  <c:v>42560.107638888891</c:v>
                </c:pt>
                <c:pt idx="35">
                  <c:v>42560.149305555555</c:v>
                </c:pt>
                <c:pt idx="36">
                  <c:v>42560.190972222219</c:v>
                </c:pt>
                <c:pt idx="37">
                  <c:v>42560.232638888891</c:v>
                </c:pt>
                <c:pt idx="38">
                  <c:v>42560.274305555555</c:v>
                </c:pt>
                <c:pt idx="39">
                  <c:v>42560.315972222219</c:v>
                </c:pt>
                <c:pt idx="40">
                  <c:v>42560.357638888891</c:v>
                </c:pt>
                <c:pt idx="41">
                  <c:v>42560.399305555555</c:v>
                </c:pt>
                <c:pt idx="42">
                  <c:v>42560.440972222219</c:v>
                </c:pt>
                <c:pt idx="43">
                  <c:v>42560.482638888891</c:v>
                </c:pt>
                <c:pt idx="44">
                  <c:v>42560.524305555555</c:v>
                </c:pt>
                <c:pt idx="45">
                  <c:v>42560.565972222219</c:v>
                </c:pt>
                <c:pt idx="46">
                  <c:v>42560.607638888891</c:v>
                </c:pt>
                <c:pt idx="47">
                  <c:v>42560.649305555555</c:v>
                </c:pt>
                <c:pt idx="48">
                  <c:v>42560.690972222219</c:v>
                </c:pt>
                <c:pt idx="49">
                  <c:v>42560.732638888891</c:v>
                </c:pt>
                <c:pt idx="50">
                  <c:v>42560.774305555555</c:v>
                </c:pt>
                <c:pt idx="51">
                  <c:v>42560.815972222219</c:v>
                </c:pt>
                <c:pt idx="52">
                  <c:v>42560.857638888891</c:v>
                </c:pt>
                <c:pt idx="53">
                  <c:v>42560.899305555555</c:v>
                </c:pt>
                <c:pt idx="54">
                  <c:v>42560.940972222219</c:v>
                </c:pt>
                <c:pt idx="55">
                  <c:v>42560.982638888891</c:v>
                </c:pt>
                <c:pt idx="56">
                  <c:v>42561.024305555555</c:v>
                </c:pt>
                <c:pt idx="57">
                  <c:v>42561.065972222219</c:v>
                </c:pt>
                <c:pt idx="58">
                  <c:v>42561.107638888891</c:v>
                </c:pt>
                <c:pt idx="59">
                  <c:v>42561.149305555555</c:v>
                </c:pt>
                <c:pt idx="60">
                  <c:v>42561.190972222219</c:v>
                </c:pt>
                <c:pt idx="61">
                  <c:v>42561.232638888891</c:v>
                </c:pt>
                <c:pt idx="62">
                  <c:v>42561.274305555555</c:v>
                </c:pt>
                <c:pt idx="63">
                  <c:v>42561.315972222219</c:v>
                </c:pt>
                <c:pt idx="64">
                  <c:v>42561.357638888891</c:v>
                </c:pt>
                <c:pt idx="65">
                  <c:v>42561.399305555555</c:v>
                </c:pt>
                <c:pt idx="66">
                  <c:v>42561.440972222219</c:v>
                </c:pt>
                <c:pt idx="67">
                  <c:v>42561.482638888891</c:v>
                </c:pt>
                <c:pt idx="68">
                  <c:v>42561.524305555555</c:v>
                </c:pt>
                <c:pt idx="69">
                  <c:v>42561.565972222219</c:v>
                </c:pt>
                <c:pt idx="70">
                  <c:v>42561.607638888891</c:v>
                </c:pt>
                <c:pt idx="71">
                  <c:v>42561.649305555555</c:v>
                </c:pt>
                <c:pt idx="72">
                  <c:v>42561.690972222219</c:v>
                </c:pt>
                <c:pt idx="73">
                  <c:v>42561.732638888891</c:v>
                </c:pt>
                <c:pt idx="74">
                  <c:v>42561.774305555555</c:v>
                </c:pt>
                <c:pt idx="75">
                  <c:v>42561.815972222219</c:v>
                </c:pt>
                <c:pt idx="76">
                  <c:v>42561.857638888891</c:v>
                </c:pt>
                <c:pt idx="77">
                  <c:v>42561.899305555555</c:v>
                </c:pt>
                <c:pt idx="78">
                  <c:v>42561.940972222219</c:v>
                </c:pt>
                <c:pt idx="79">
                  <c:v>42561.982638888891</c:v>
                </c:pt>
                <c:pt idx="80">
                  <c:v>42562.024305555555</c:v>
                </c:pt>
                <c:pt idx="81">
                  <c:v>42562.065972222219</c:v>
                </c:pt>
                <c:pt idx="82">
                  <c:v>42562.107638888891</c:v>
                </c:pt>
                <c:pt idx="83">
                  <c:v>42562.149305555555</c:v>
                </c:pt>
                <c:pt idx="84">
                  <c:v>42562.190972222219</c:v>
                </c:pt>
                <c:pt idx="85">
                  <c:v>42562.232638888891</c:v>
                </c:pt>
                <c:pt idx="86">
                  <c:v>42562.274305555555</c:v>
                </c:pt>
                <c:pt idx="87">
                  <c:v>42562.315972222219</c:v>
                </c:pt>
                <c:pt idx="88">
                  <c:v>42562.357638888891</c:v>
                </c:pt>
                <c:pt idx="89">
                  <c:v>42562.399305555555</c:v>
                </c:pt>
                <c:pt idx="90">
                  <c:v>42562.440972222219</c:v>
                </c:pt>
                <c:pt idx="91">
                  <c:v>42562.482638888891</c:v>
                </c:pt>
                <c:pt idx="92">
                  <c:v>42562.524305555555</c:v>
                </c:pt>
                <c:pt idx="93">
                  <c:v>42562.565972222219</c:v>
                </c:pt>
                <c:pt idx="94">
                  <c:v>42562.607638888891</c:v>
                </c:pt>
                <c:pt idx="95">
                  <c:v>42562.649305555555</c:v>
                </c:pt>
                <c:pt idx="96">
                  <c:v>42562.690972222219</c:v>
                </c:pt>
                <c:pt idx="97">
                  <c:v>42562.732638888891</c:v>
                </c:pt>
                <c:pt idx="98">
                  <c:v>42562.774305555555</c:v>
                </c:pt>
                <c:pt idx="99">
                  <c:v>42562.815972222219</c:v>
                </c:pt>
                <c:pt idx="100">
                  <c:v>42562.857638888891</c:v>
                </c:pt>
                <c:pt idx="101">
                  <c:v>42562.899305555555</c:v>
                </c:pt>
                <c:pt idx="102">
                  <c:v>42562.940972222219</c:v>
                </c:pt>
                <c:pt idx="103">
                  <c:v>42562.982638888891</c:v>
                </c:pt>
                <c:pt idx="104">
                  <c:v>42563.024305555555</c:v>
                </c:pt>
                <c:pt idx="105">
                  <c:v>42563.065972222219</c:v>
                </c:pt>
                <c:pt idx="106">
                  <c:v>42563.107638888891</c:v>
                </c:pt>
                <c:pt idx="107">
                  <c:v>42563.149305555555</c:v>
                </c:pt>
                <c:pt idx="108">
                  <c:v>42563.190972222219</c:v>
                </c:pt>
                <c:pt idx="109">
                  <c:v>42563.232638888891</c:v>
                </c:pt>
                <c:pt idx="110">
                  <c:v>42563.274305555555</c:v>
                </c:pt>
                <c:pt idx="111">
                  <c:v>42563.315972222219</c:v>
                </c:pt>
                <c:pt idx="112">
                  <c:v>42563.357638888891</c:v>
                </c:pt>
                <c:pt idx="113">
                  <c:v>42563.399305555555</c:v>
                </c:pt>
                <c:pt idx="114">
                  <c:v>42563.440972222219</c:v>
                </c:pt>
                <c:pt idx="115">
                  <c:v>42563.482638888891</c:v>
                </c:pt>
                <c:pt idx="116">
                  <c:v>42563.524305555555</c:v>
                </c:pt>
                <c:pt idx="117">
                  <c:v>42563.565972222219</c:v>
                </c:pt>
                <c:pt idx="118">
                  <c:v>42563.607638888891</c:v>
                </c:pt>
                <c:pt idx="119">
                  <c:v>42563.649305555555</c:v>
                </c:pt>
                <c:pt idx="120">
                  <c:v>42563.690972222219</c:v>
                </c:pt>
                <c:pt idx="121">
                  <c:v>42563.732638888891</c:v>
                </c:pt>
                <c:pt idx="122">
                  <c:v>42563.774305555555</c:v>
                </c:pt>
                <c:pt idx="123">
                  <c:v>42563.815972222219</c:v>
                </c:pt>
                <c:pt idx="124">
                  <c:v>42563.857638888891</c:v>
                </c:pt>
                <c:pt idx="125">
                  <c:v>42563.899305555555</c:v>
                </c:pt>
                <c:pt idx="126">
                  <c:v>42563.940972222219</c:v>
                </c:pt>
                <c:pt idx="127">
                  <c:v>42563.982638888891</c:v>
                </c:pt>
                <c:pt idx="128">
                  <c:v>42564.024305555555</c:v>
                </c:pt>
                <c:pt idx="129">
                  <c:v>42564.065972222219</c:v>
                </c:pt>
                <c:pt idx="130">
                  <c:v>42564.107638888891</c:v>
                </c:pt>
                <c:pt idx="131">
                  <c:v>42564.149305555555</c:v>
                </c:pt>
                <c:pt idx="132">
                  <c:v>42564.190972222219</c:v>
                </c:pt>
                <c:pt idx="133">
                  <c:v>42564.232638888891</c:v>
                </c:pt>
                <c:pt idx="134">
                  <c:v>42564.274305555555</c:v>
                </c:pt>
                <c:pt idx="135">
                  <c:v>42564.315972222219</c:v>
                </c:pt>
                <c:pt idx="136">
                  <c:v>42564.357638888891</c:v>
                </c:pt>
                <c:pt idx="137">
                  <c:v>42564.399305555555</c:v>
                </c:pt>
                <c:pt idx="138">
                  <c:v>42564.440972222219</c:v>
                </c:pt>
                <c:pt idx="139">
                  <c:v>42564.482638888891</c:v>
                </c:pt>
                <c:pt idx="140">
                  <c:v>42564.524305555555</c:v>
                </c:pt>
                <c:pt idx="141">
                  <c:v>42564.565972222219</c:v>
                </c:pt>
                <c:pt idx="142">
                  <c:v>42564.607638888891</c:v>
                </c:pt>
                <c:pt idx="143">
                  <c:v>42564.649305555555</c:v>
                </c:pt>
                <c:pt idx="144">
                  <c:v>42564.690972222219</c:v>
                </c:pt>
                <c:pt idx="145">
                  <c:v>42564.732638888891</c:v>
                </c:pt>
                <c:pt idx="146">
                  <c:v>42564.774305555555</c:v>
                </c:pt>
                <c:pt idx="147">
                  <c:v>42564.815972222219</c:v>
                </c:pt>
                <c:pt idx="148">
                  <c:v>42564.857638888891</c:v>
                </c:pt>
                <c:pt idx="149">
                  <c:v>42564.899305555555</c:v>
                </c:pt>
                <c:pt idx="150">
                  <c:v>42564.940972222219</c:v>
                </c:pt>
                <c:pt idx="151">
                  <c:v>42564.982638888891</c:v>
                </c:pt>
                <c:pt idx="152">
                  <c:v>42565.024305555555</c:v>
                </c:pt>
                <c:pt idx="153">
                  <c:v>42565.065972222219</c:v>
                </c:pt>
                <c:pt idx="154">
                  <c:v>42565.107638888891</c:v>
                </c:pt>
                <c:pt idx="155">
                  <c:v>42565.149305555555</c:v>
                </c:pt>
                <c:pt idx="156">
                  <c:v>42565.190972222219</c:v>
                </c:pt>
                <c:pt idx="157">
                  <c:v>42565.232638888891</c:v>
                </c:pt>
                <c:pt idx="158">
                  <c:v>42565.274305555555</c:v>
                </c:pt>
                <c:pt idx="159">
                  <c:v>42565.315972222219</c:v>
                </c:pt>
                <c:pt idx="160">
                  <c:v>42565.357638888891</c:v>
                </c:pt>
                <c:pt idx="161">
                  <c:v>42565.399305555555</c:v>
                </c:pt>
                <c:pt idx="162">
                  <c:v>42565.440972222219</c:v>
                </c:pt>
                <c:pt idx="163">
                  <c:v>42565.482638888891</c:v>
                </c:pt>
                <c:pt idx="164">
                  <c:v>42565.524305555555</c:v>
                </c:pt>
                <c:pt idx="165">
                  <c:v>42565.565972222219</c:v>
                </c:pt>
                <c:pt idx="166">
                  <c:v>42565.607638888891</c:v>
                </c:pt>
                <c:pt idx="167">
                  <c:v>42565.649305555555</c:v>
                </c:pt>
                <c:pt idx="168">
                  <c:v>42565.690972222219</c:v>
                </c:pt>
                <c:pt idx="169">
                  <c:v>42565.732638888891</c:v>
                </c:pt>
                <c:pt idx="170">
                  <c:v>42565.774305555555</c:v>
                </c:pt>
                <c:pt idx="171">
                  <c:v>42565.815972222219</c:v>
                </c:pt>
                <c:pt idx="172">
                  <c:v>42565.857638888891</c:v>
                </c:pt>
                <c:pt idx="173">
                  <c:v>42565.899305555555</c:v>
                </c:pt>
                <c:pt idx="174">
                  <c:v>42565.940972222219</c:v>
                </c:pt>
                <c:pt idx="175">
                  <c:v>42565.982638888891</c:v>
                </c:pt>
                <c:pt idx="176">
                  <c:v>42566.024305555555</c:v>
                </c:pt>
                <c:pt idx="177">
                  <c:v>42566.065972222219</c:v>
                </c:pt>
                <c:pt idx="178">
                  <c:v>42566.107638888891</c:v>
                </c:pt>
                <c:pt idx="179">
                  <c:v>42566.149305555555</c:v>
                </c:pt>
                <c:pt idx="180">
                  <c:v>42566.190972222219</c:v>
                </c:pt>
                <c:pt idx="181">
                  <c:v>42566.232638888891</c:v>
                </c:pt>
                <c:pt idx="182">
                  <c:v>42566.274305555555</c:v>
                </c:pt>
                <c:pt idx="183">
                  <c:v>42566.315972222219</c:v>
                </c:pt>
                <c:pt idx="184">
                  <c:v>42566.357638888891</c:v>
                </c:pt>
                <c:pt idx="185">
                  <c:v>42566.399305555555</c:v>
                </c:pt>
                <c:pt idx="186">
                  <c:v>42566.440972222219</c:v>
                </c:pt>
                <c:pt idx="187">
                  <c:v>42566.482638888891</c:v>
                </c:pt>
                <c:pt idx="188">
                  <c:v>42566.524305555555</c:v>
                </c:pt>
                <c:pt idx="189">
                  <c:v>42566.565972222219</c:v>
                </c:pt>
                <c:pt idx="190">
                  <c:v>42566.607638888891</c:v>
                </c:pt>
                <c:pt idx="191">
                  <c:v>42566.649305555555</c:v>
                </c:pt>
                <c:pt idx="192">
                  <c:v>42566.690972222219</c:v>
                </c:pt>
                <c:pt idx="193">
                  <c:v>42566.732638888891</c:v>
                </c:pt>
                <c:pt idx="194">
                  <c:v>42566.774305555555</c:v>
                </c:pt>
                <c:pt idx="195">
                  <c:v>42566.815972222219</c:v>
                </c:pt>
                <c:pt idx="196">
                  <c:v>42566.857638888891</c:v>
                </c:pt>
                <c:pt idx="197">
                  <c:v>42566.899305555555</c:v>
                </c:pt>
                <c:pt idx="198">
                  <c:v>42566.940972222219</c:v>
                </c:pt>
                <c:pt idx="199">
                  <c:v>42566.982638888891</c:v>
                </c:pt>
                <c:pt idx="200">
                  <c:v>42567.024305555555</c:v>
                </c:pt>
                <c:pt idx="201">
                  <c:v>42567.065972222219</c:v>
                </c:pt>
                <c:pt idx="202">
                  <c:v>42567.107638888891</c:v>
                </c:pt>
                <c:pt idx="203">
                  <c:v>42567.149305555555</c:v>
                </c:pt>
                <c:pt idx="204">
                  <c:v>42567.190972222219</c:v>
                </c:pt>
                <c:pt idx="205">
                  <c:v>42567.232638888891</c:v>
                </c:pt>
                <c:pt idx="206">
                  <c:v>42567.274305555555</c:v>
                </c:pt>
                <c:pt idx="207">
                  <c:v>42567.315972222219</c:v>
                </c:pt>
                <c:pt idx="208">
                  <c:v>42567.357638888891</c:v>
                </c:pt>
                <c:pt idx="209">
                  <c:v>42567.399305555555</c:v>
                </c:pt>
                <c:pt idx="210">
                  <c:v>42567.440972222219</c:v>
                </c:pt>
                <c:pt idx="211">
                  <c:v>42567.482638888891</c:v>
                </c:pt>
                <c:pt idx="212">
                  <c:v>42567.524305555555</c:v>
                </c:pt>
                <c:pt idx="213">
                  <c:v>42567.565972222219</c:v>
                </c:pt>
                <c:pt idx="214">
                  <c:v>42567.607638888891</c:v>
                </c:pt>
                <c:pt idx="215">
                  <c:v>42567.649305555555</c:v>
                </c:pt>
                <c:pt idx="216">
                  <c:v>42567.690972222219</c:v>
                </c:pt>
                <c:pt idx="217">
                  <c:v>42567.732638888891</c:v>
                </c:pt>
                <c:pt idx="218">
                  <c:v>42567.774305555555</c:v>
                </c:pt>
                <c:pt idx="219">
                  <c:v>42567.815972222219</c:v>
                </c:pt>
                <c:pt idx="220">
                  <c:v>42567.857638888891</c:v>
                </c:pt>
                <c:pt idx="221">
                  <c:v>42567.899305555555</c:v>
                </c:pt>
                <c:pt idx="222">
                  <c:v>42567.940972222219</c:v>
                </c:pt>
                <c:pt idx="223">
                  <c:v>42567.982638888891</c:v>
                </c:pt>
                <c:pt idx="224">
                  <c:v>42568.024305555555</c:v>
                </c:pt>
                <c:pt idx="225">
                  <c:v>42568.065972222219</c:v>
                </c:pt>
                <c:pt idx="226">
                  <c:v>42568.107638888891</c:v>
                </c:pt>
                <c:pt idx="227">
                  <c:v>42568.149305555555</c:v>
                </c:pt>
                <c:pt idx="228">
                  <c:v>42568.190972222219</c:v>
                </c:pt>
                <c:pt idx="229">
                  <c:v>42568.232638888891</c:v>
                </c:pt>
                <c:pt idx="230">
                  <c:v>42568.274305555555</c:v>
                </c:pt>
                <c:pt idx="231">
                  <c:v>42568.315972222219</c:v>
                </c:pt>
                <c:pt idx="232">
                  <c:v>42568.357638888891</c:v>
                </c:pt>
                <c:pt idx="233">
                  <c:v>42568.399305555555</c:v>
                </c:pt>
                <c:pt idx="234">
                  <c:v>42568.440972222219</c:v>
                </c:pt>
                <c:pt idx="235">
                  <c:v>42568.482638888891</c:v>
                </c:pt>
                <c:pt idx="236">
                  <c:v>42568.524305555555</c:v>
                </c:pt>
                <c:pt idx="237">
                  <c:v>42568.565972222219</c:v>
                </c:pt>
                <c:pt idx="238">
                  <c:v>42568.607638888891</c:v>
                </c:pt>
                <c:pt idx="239">
                  <c:v>42568.649305555555</c:v>
                </c:pt>
                <c:pt idx="240">
                  <c:v>42568.690972222219</c:v>
                </c:pt>
                <c:pt idx="241">
                  <c:v>42568.732638888891</c:v>
                </c:pt>
                <c:pt idx="242">
                  <c:v>42568.774305555555</c:v>
                </c:pt>
                <c:pt idx="243">
                  <c:v>42568.815972222219</c:v>
                </c:pt>
                <c:pt idx="244">
                  <c:v>42568.857638888891</c:v>
                </c:pt>
                <c:pt idx="245">
                  <c:v>42568.899305555555</c:v>
                </c:pt>
                <c:pt idx="246">
                  <c:v>42568.940972222219</c:v>
                </c:pt>
                <c:pt idx="247">
                  <c:v>42568.982638888891</c:v>
                </c:pt>
                <c:pt idx="248">
                  <c:v>42569.024305555555</c:v>
                </c:pt>
                <c:pt idx="249">
                  <c:v>42569.065972222219</c:v>
                </c:pt>
                <c:pt idx="250">
                  <c:v>42569.107638888891</c:v>
                </c:pt>
                <c:pt idx="251">
                  <c:v>42569.149305555555</c:v>
                </c:pt>
                <c:pt idx="252">
                  <c:v>42569.190972222219</c:v>
                </c:pt>
                <c:pt idx="253">
                  <c:v>42569.232638888891</c:v>
                </c:pt>
                <c:pt idx="254">
                  <c:v>42569.274305555555</c:v>
                </c:pt>
                <c:pt idx="255">
                  <c:v>42569.315972222219</c:v>
                </c:pt>
                <c:pt idx="256">
                  <c:v>42569.357638888891</c:v>
                </c:pt>
                <c:pt idx="257">
                  <c:v>42569.399305555555</c:v>
                </c:pt>
                <c:pt idx="258">
                  <c:v>42569.440972222219</c:v>
                </c:pt>
                <c:pt idx="259">
                  <c:v>42569.482638888891</c:v>
                </c:pt>
                <c:pt idx="260">
                  <c:v>42569.524305555555</c:v>
                </c:pt>
                <c:pt idx="261">
                  <c:v>42569.565972222219</c:v>
                </c:pt>
                <c:pt idx="262">
                  <c:v>42569.607638888891</c:v>
                </c:pt>
                <c:pt idx="263">
                  <c:v>42569.649305555555</c:v>
                </c:pt>
                <c:pt idx="264">
                  <c:v>42569.690972222219</c:v>
                </c:pt>
                <c:pt idx="265">
                  <c:v>42569.732638888891</c:v>
                </c:pt>
                <c:pt idx="266">
                  <c:v>42569.774305555555</c:v>
                </c:pt>
                <c:pt idx="267">
                  <c:v>42569.815972222219</c:v>
                </c:pt>
                <c:pt idx="268">
                  <c:v>42569.857638888891</c:v>
                </c:pt>
                <c:pt idx="269">
                  <c:v>42569.899305555555</c:v>
                </c:pt>
                <c:pt idx="270">
                  <c:v>42569.940972222219</c:v>
                </c:pt>
                <c:pt idx="271">
                  <c:v>42569.982638888891</c:v>
                </c:pt>
                <c:pt idx="272">
                  <c:v>42570.024305555555</c:v>
                </c:pt>
                <c:pt idx="273">
                  <c:v>42570.065972222219</c:v>
                </c:pt>
                <c:pt idx="274">
                  <c:v>42570.107638888891</c:v>
                </c:pt>
                <c:pt idx="275">
                  <c:v>42570.149305555555</c:v>
                </c:pt>
                <c:pt idx="276">
                  <c:v>42570.190972222219</c:v>
                </c:pt>
                <c:pt idx="277">
                  <c:v>42570.232638888891</c:v>
                </c:pt>
                <c:pt idx="278">
                  <c:v>42570.274305555555</c:v>
                </c:pt>
                <c:pt idx="279">
                  <c:v>42570.315972222219</c:v>
                </c:pt>
                <c:pt idx="280">
                  <c:v>42570.357638888891</c:v>
                </c:pt>
                <c:pt idx="281">
                  <c:v>42570.399305555555</c:v>
                </c:pt>
                <c:pt idx="282">
                  <c:v>42570.440972222219</c:v>
                </c:pt>
                <c:pt idx="283">
                  <c:v>42570.482638888891</c:v>
                </c:pt>
                <c:pt idx="284">
                  <c:v>42570.524305555555</c:v>
                </c:pt>
                <c:pt idx="285">
                  <c:v>42570.565972222219</c:v>
                </c:pt>
                <c:pt idx="286">
                  <c:v>42570.607638888891</c:v>
                </c:pt>
                <c:pt idx="287">
                  <c:v>42570.649305555555</c:v>
                </c:pt>
                <c:pt idx="288">
                  <c:v>42570.690972222219</c:v>
                </c:pt>
                <c:pt idx="289">
                  <c:v>42570.732638888891</c:v>
                </c:pt>
                <c:pt idx="290">
                  <c:v>42570.774305555555</c:v>
                </c:pt>
                <c:pt idx="291">
                  <c:v>42570.815972222219</c:v>
                </c:pt>
                <c:pt idx="292">
                  <c:v>42570.857638888891</c:v>
                </c:pt>
                <c:pt idx="293">
                  <c:v>42570.899305555555</c:v>
                </c:pt>
                <c:pt idx="294">
                  <c:v>42570.940972222219</c:v>
                </c:pt>
                <c:pt idx="295">
                  <c:v>42570.982638888891</c:v>
                </c:pt>
                <c:pt idx="296">
                  <c:v>42571.024305555555</c:v>
                </c:pt>
                <c:pt idx="297">
                  <c:v>42571.065972222219</c:v>
                </c:pt>
                <c:pt idx="298">
                  <c:v>42571.107638888891</c:v>
                </c:pt>
                <c:pt idx="299">
                  <c:v>42571.149305555555</c:v>
                </c:pt>
                <c:pt idx="300">
                  <c:v>42571.190972222219</c:v>
                </c:pt>
                <c:pt idx="301">
                  <c:v>42571.232638888891</c:v>
                </c:pt>
                <c:pt idx="302">
                  <c:v>42571.274305555555</c:v>
                </c:pt>
                <c:pt idx="303">
                  <c:v>42571.315972222219</c:v>
                </c:pt>
                <c:pt idx="304">
                  <c:v>42571.357638888891</c:v>
                </c:pt>
                <c:pt idx="305">
                  <c:v>42571.399305555555</c:v>
                </c:pt>
                <c:pt idx="306">
                  <c:v>42571.440972222219</c:v>
                </c:pt>
                <c:pt idx="307">
                  <c:v>42571.482638888891</c:v>
                </c:pt>
                <c:pt idx="308">
                  <c:v>42571.524305555555</c:v>
                </c:pt>
                <c:pt idx="309">
                  <c:v>42571.565972222219</c:v>
                </c:pt>
                <c:pt idx="310">
                  <c:v>42571.607638888891</c:v>
                </c:pt>
                <c:pt idx="311">
                  <c:v>42571.649305555555</c:v>
                </c:pt>
                <c:pt idx="312">
                  <c:v>42571.690972222219</c:v>
                </c:pt>
                <c:pt idx="313">
                  <c:v>42571.732638888891</c:v>
                </c:pt>
                <c:pt idx="314">
                  <c:v>42571.774305555555</c:v>
                </c:pt>
                <c:pt idx="315">
                  <c:v>42571.815972222219</c:v>
                </c:pt>
                <c:pt idx="316">
                  <c:v>42571.857638888891</c:v>
                </c:pt>
                <c:pt idx="317">
                  <c:v>42571.899305555555</c:v>
                </c:pt>
                <c:pt idx="318">
                  <c:v>42571.940972222219</c:v>
                </c:pt>
                <c:pt idx="319">
                  <c:v>42571.982638888891</c:v>
                </c:pt>
                <c:pt idx="320">
                  <c:v>42572.024305555555</c:v>
                </c:pt>
                <c:pt idx="321">
                  <c:v>42572.065972222219</c:v>
                </c:pt>
                <c:pt idx="322">
                  <c:v>42572.107638888891</c:v>
                </c:pt>
                <c:pt idx="323">
                  <c:v>42572.149305555555</c:v>
                </c:pt>
                <c:pt idx="324">
                  <c:v>42572.190972222219</c:v>
                </c:pt>
                <c:pt idx="325">
                  <c:v>42572.232638888891</c:v>
                </c:pt>
                <c:pt idx="326">
                  <c:v>42572.274305555555</c:v>
                </c:pt>
                <c:pt idx="327">
                  <c:v>42572.315972222219</c:v>
                </c:pt>
                <c:pt idx="328">
                  <c:v>42572.357638888891</c:v>
                </c:pt>
                <c:pt idx="329">
                  <c:v>42572.399305555555</c:v>
                </c:pt>
                <c:pt idx="330">
                  <c:v>42572.440972222219</c:v>
                </c:pt>
                <c:pt idx="331">
                  <c:v>42572.482638888891</c:v>
                </c:pt>
                <c:pt idx="332">
                  <c:v>42572.524305555555</c:v>
                </c:pt>
                <c:pt idx="333">
                  <c:v>42572.565972222219</c:v>
                </c:pt>
                <c:pt idx="334">
                  <c:v>42572.607638888891</c:v>
                </c:pt>
                <c:pt idx="335">
                  <c:v>42572.649305555555</c:v>
                </c:pt>
                <c:pt idx="336">
                  <c:v>42572.690972222219</c:v>
                </c:pt>
                <c:pt idx="337">
                  <c:v>42572.732638888891</c:v>
                </c:pt>
                <c:pt idx="338">
                  <c:v>42572.774305555555</c:v>
                </c:pt>
                <c:pt idx="339">
                  <c:v>42572.815972222219</c:v>
                </c:pt>
                <c:pt idx="340">
                  <c:v>42572.857638888891</c:v>
                </c:pt>
                <c:pt idx="341">
                  <c:v>42572.899305555555</c:v>
                </c:pt>
                <c:pt idx="342">
                  <c:v>42572.940972222219</c:v>
                </c:pt>
                <c:pt idx="343">
                  <c:v>42572.982638888891</c:v>
                </c:pt>
                <c:pt idx="344">
                  <c:v>42573.024305555555</c:v>
                </c:pt>
                <c:pt idx="345">
                  <c:v>42573.065972222219</c:v>
                </c:pt>
                <c:pt idx="346">
                  <c:v>42573.107638888891</c:v>
                </c:pt>
                <c:pt idx="347">
                  <c:v>42573.149305555555</c:v>
                </c:pt>
                <c:pt idx="348">
                  <c:v>42573.190972222219</c:v>
                </c:pt>
                <c:pt idx="349">
                  <c:v>42573.232638888891</c:v>
                </c:pt>
                <c:pt idx="350">
                  <c:v>42573.274305555555</c:v>
                </c:pt>
                <c:pt idx="351">
                  <c:v>42573.315972222219</c:v>
                </c:pt>
                <c:pt idx="352">
                  <c:v>42573.357638888891</c:v>
                </c:pt>
                <c:pt idx="353">
                  <c:v>42573.399305555555</c:v>
                </c:pt>
                <c:pt idx="354">
                  <c:v>42573.440972222219</c:v>
                </c:pt>
                <c:pt idx="355">
                  <c:v>42573.482638888891</c:v>
                </c:pt>
                <c:pt idx="356">
                  <c:v>42573.524305555555</c:v>
                </c:pt>
                <c:pt idx="357">
                  <c:v>42573.565972222219</c:v>
                </c:pt>
                <c:pt idx="358">
                  <c:v>42573.607638888891</c:v>
                </c:pt>
                <c:pt idx="359">
                  <c:v>42573.649305555555</c:v>
                </c:pt>
                <c:pt idx="360">
                  <c:v>42573.690972222219</c:v>
                </c:pt>
                <c:pt idx="361">
                  <c:v>42573.732638888891</c:v>
                </c:pt>
                <c:pt idx="362">
                  <c:v>42573.774305555555</c:v>
                </c:pt>
                <c:pt idx="363">
                  <c:v>42573.815972222219</c:v>
                </c:pt>
                <c:pt idx="364">
                  <c:v>42573.857638888891</c:v>
                </c:pt>
                <c:pt idx="365">
                  <c:v>42573.899305555555</c:v>
                </c:pt>
                <c:pt idx="366">
                  <c:v>42573.940972222219</c:v>
                </c:pt>
                <c:pt idx="367">
                  <c:v>42573.982638888891</c:v>
                </c:pt>
                <c:pt idx="368">
                  <c:v>42574.024305555555</c:v>
                </c:pt>
                <c:pt idx="369">
                  <c:v>42574.065972222219</c:v>
                </c:pt>
                <c:pt idx="370">
                  <c:v>42574.107638888891</c:v>
                </c:pt>
                <c:pt idx="371">
                  <c:v>42574.149305555555</c:v>
                </c:pt>
                <c:pt idx="372">
                  <c:v>42574.190972222219</c:v>
                </c:pt>
                <c:pt idx="373">
                  <c:v>42574.232638888891</c:v>
                </c:pt>
                <c:pt idx="374">
                  <c:v>42574.274305555555</c:v>
                </c:pt>
                <c:pt idx="375">
                  <c:v>42574.315972222219</c:v>
                </c:pt>
                <c:pt idx="376">
                  <c:v>42574.357638888891</c:v>
                </c:pt>
                <c:pt idx="377">
                  <c:v>42574.399305555555</c:v>
                </c:pt>
                <c:pt idx="378">
                  <c:v>42574.440972222219</c:v>
                </c:pt>
                <c:pt idx="379">
                  <c:v>42574.482638888891</c:v>
                </c:pt>
                <c:pt idx="380">
                  <c:v>42574.524305555555</c:v>
                </c:pt>
                <c:pt idx="381">
                  <c:v>42574.565972222219</c:v>
                </c:pt>
                <c:pt idx="382">
                  <c:v>42574.607638888891</c:v>
                </c:pt>
                <c:pt idx="383">
                  <c:v>42574.649305555555</c:v>
                </c:pt>
                <c:pt idx="384">
                  <c:v>42574.690972222219</c:v>
                </c:pt>
                <c:pt idx="385">
                  <c:v>42574.732638888891</c:v>
                </c:pt>
                <c:pt idx="386">
                  <c:v>42574.774305555555</c:v>
                </c:pt>
                <c:pt idx="387">
                  <c:v>42574.815972222219</c:v>
                </c:pt>
                <c:pt idx="388">
                  <c:v>42574.857638888891</c:v>
                </c:pt>
                <c:pt idx="389">
                  <c:v>42574.899305555555</c:v>
                </c:pt>
                <c:pt idx="390">
                  <c:v>42574.940972222219</c:v>
                </c:pt>
                <c:pt idx="391">
                  <c:v>42574.982638888891</c:v>
                </c:pt>
                <c:pt idx="392">
                  <c:v>42575.024305555555</c:v>
                </c:pt>
                <c:pt idx="393">
                  <c:v>42575.065972222219</c:v>
                </c:pt>
                <c:pt idx="394">
                  <c:v>42575.107638888891</c:v>
                </c:pt>
                <c:pt idx="395">
                  <c:v>42575.149305555555</c:v>
                </c:pt>
                <c:pt idx="396">
                  <c:v>42575.190972222219</c:v>
                </c:pt>
                <c:pt idx="397">
                  <c:v>42575.232638888891</c:v>
                </c:pt>
                <c:pt idx="398">
                  <c:v>42575.274305555555</c:v>
                </c:pt>
                <c:pt idx="399">
                  <c:v>42575.315972222219</c:v>
                </c:pt>
                <c:pt idx="400">
                  <c:v>42575.357638888891</c:v>
                </c:pt>
                <c:pt idx="401">
                  <c:v>42575.399305555555</c:v>
                </c:pt>
                <c:pt idx="402">
                  <c:v>42575.440972222219</c:v>
                </c:pt>
                <c:pt idx="403">
                  <c:v>42575.482638888891</c:v>
                </c:pt>
                <c:pt idx="404">
                  <c:v>42575.524305555555</c:v>
                </c:pt>
                <c:pt idx="405">
                  <c:v>42575.565972222219</c:v>
                </c:pt>
                <c:pt idx="406">
                  <c:v>42575.607638888891</c:v>
                </c:pt>
                <c:pt idx="407">
                  <c:v>42575.649305555555</c:v>
                </c:pt>
                <c:pt idx="408">
                  <c:v>42575.690972222219</c:v>
                </c:pt>
                <c:pt idx="409">
                  <c:v>42575.732638888891</c:v>
                </c:pt>
                <c:pt idx="410">
                  <c:v>42575.774305555555</c:v>
                </c:pt>
                <c:pt idx="411">
                  <c:v>42575.815972222219</c:v>
                </c:pt>
                <c:pt idx="412">
                  <c:v>42575.857638888891</c:v>
                </c:pt>
                <c:pt idx="413">
                  <c:v>42575.899305555555</c:v>
                </c:pt>
                <c:pt idx="414">
                  <c:v>42575.940972222219</c:v>
                </c:pt>
                <c:pt idx="415">
                  <c:v>42575.982638888891</c:v>
                </c:pt>
                <c:pt idx="416">
                  <c:v>42576.024305555555</c:v>
                </c:pt>
                <c:pt idx="417">
                  <c:v>42576.065972222219</c:v>
                </c:pt>
                <c:pt idx="418">
                  <c:v>42576.107638888891</c:v>
                </c:pt>
                <c:pt idx="419">
                  <c:v>42576.149305555555</c:v>
                </c:pt>
                <c:pt idx="420">
                  <c:v>42576.190972222219</c:v>
                </c:pt>
                <c:pt idx="421">
                  <c:v>42576.232638888891</c:v>
                </c:pt>
                <c:pt idx="422">
                  <c:v>42576.274305555555</c:v>
                </c:pt>
                <c:pt idx="423">
                  <c:v>42576.315972222219</c:v>
                </c:pt>
                <c:pt idx="424">
                  <c:v>42576.357638888891</c:v>
                </c:pt>
                <c:pt idx="425">
                  <c:v>42576.399305555555</c:v>
                </c:pt>
                <c:pt idx="426">
                  <c:v>42576.440972222219</c:v>
                </c:pt>
                <c:pt idx="427">
                  <c:v>42576.482638888891</c:v>
                </c:pt>
                <c:pt idx="428">
                  <c:v>42576.524305555555</c:v>
                </c:pt>
                <c:pt idx="429">
                  <c:v>42576.565972222219</c:v>
                </c:pt>
                <c:pt idx="430">
                  <c:v>42576.607638888891</c:v>
                </c:pt>
                <c:pt idx="431">
                  <c:v>42576.649305555555</c:v>
                </c:pt>
                <c:pt idx="432">
                  <c:v>42576.690972222219</c:v>
                </c:pt>
                <c:pt idx="433">
                  <c:v>42576.732638888891</c:v>
                </c:pt>
                <c:pt idx="434">
                  <c:v>42576.774305555555</c:v>
                </c:pt>
                <c:pt idx="435">
                  <c:v>42576.815972222219</c:v>
                </c:pt>
                <c:pt idx="436">
                  <c:v>42576.857638888891</c:v>
                </c:pt>
                <c:pt idx="437">
                  <c:v>42576.899305555555</c:v>
                </c:pt>
                <c:pt idx="438">
                  <c:v>42576.940972222219</c:v>
                </c:pt>
                <c:pt idx="439">
                  <c:v>42576.982638888891</c:v>
                </c:pt>
                <c:pt idx="440">
                  <c:v>42577.024305555555</c:v>
                </c:pt>
                <c:pt idx="441">
                  <c:v>42577.065972222219</c:v>
                </c:pt>
                <c:pt idx="442">
                  <c:v>42577.107638888891</c:v>
                </c:pt>
                <c:pt idx="443">
                  <c:v>42577.149305555555</c:v>
                </c:pt>
                <c:pt idx="444">
                  <c:v>42577.190972222219</c:v>
                </c:pt>
                <c:pt idx="445">
                  <c:v>42577.232638888891</c:v>
                </c:pt>
                <c:pt idx="446">
                  <c:v>42577.274305555555</c:v>
                </c:pt>
                <c:pt idx="447">
                  <c:v>42577.315972222219</c:v>
                </c:pt>
                <c:pt idx="448">
                  <c:v>42577.357638888891</c:v>
                </c:pt>
                <c:pt idx="449">
                  <c:v>42577.399305555555</c:v>
                </c:pt>
                <c:pt idx="450">
                  <c:v>42577.440972222219</c:v>
                </c:pt>
                <c:pt idx="451">
                  <c:v>42577.482638888891</c:v>
                </c:pt>
                <c:pt idx="452">
                  <c:v>42577.524305555555</c:v>
                </c:pt>
                <c:pt idx="453">
                  <c:v>42577.565972222219</c:v>
                </c:pt>
                <c:pt idx="454">
                  <c:v>42577.607638888891</c:v>
                </c:pt>
                <c:pt idx="455">
                  <c:v>42577.649305555555</c:v>
                </c:pt>
                <c:pt idx="456">
                  <c:v>42577.690972222219</c:v>
                </c:pt>
                <c:pt idx="457">
                  <c:v>42577.732638888891</c:v>
                </c:pt>
                <c:pt idx="458">
                  <c:v>42577.774305555555</c:v>
                </c:pt>
                <c:pt idx="459">
                  <c:v>42577.815972222219</c:v>
                </c:pt>
                <c:pt idx="460">
                  <c:v>42577.857638888891</c:v>
                </c:pt>
                <c:pt idx="461">
                  <c:v>42577.899305555555</c:v>
                </c:pt>
                <c:pt idx="462">
                  <c:v>42577.940972222219</c:v>
                </c:pt>
                <c:pt idx="463">
                  <c:v>42577.982638888891</c:v>
                </c:pt>
                <c:pt idx="464">
                  <c:v>42578.024305555555</c:v>
                </c:pt>
                <c:pt idx="465">
                  <c:v>42578.065972222219</c:v>
                </c:pt>
                <c:pt idx="466">
                  <c:v>42578.107638888891</c:v>
                </c:pt>
                <c:pt idx="467">
                  <c:v>42578.149305555555</c:v>
                </c:pt>
                <c:pt idx="468">
                  <c:v>42578.190972222219</c:v>
                </c:pt>
                <c:pt idx="469">
                  <c:v>42578.232638888891</c:v>
                </c:pt>
                <c:pt idx="470">
                  <c:v>42578.274305555555</c:v>
                </c:pt>
                <c:pt idx="471">
                  <c:v>42578.315972222219</c:v>
                </c:pt>
                <c:pt idx="472">
                  <c:v>42578.357638888891</c:v>
                </c:pt>
                <c:pt idx="473">
                  <c:v>42578.399305555555</c:v>
                </c:pt>
                <c:pt idx="474">
                  <c:v>42578.440972222219</c:v>
                </c:pt>
                <c:pt idx="475">
                  <c:v>42578.482638888891</c:v>
                </c:pt>
                <c:pt idx="476">
                  <c:v>42578.524305555555</c:v>
                </c:pt>
                <c:pt idx="477">
                  <c:v>42578.565972222219</c:v>
                </c:pt>
                <c:pt idx="478">
                  <c:v>42578.607638888891</c:v>
                </c:pt>
                <c:pt idx="479">
                  <c:v>42578.649305555555</c:v>
                </c:pt>
                <c:pt idx="480">
                  <c:v>42578.690972222219</c:v>
                </c:pt>
                <c:pt idx="481">
                  <c:v>42578.732638888891</c:v>
                </c:pt>
                <c:pt idx="482">
                  <c:v>42578.774305555555</c:v>
                </c:pt>
                <c:pt idx="483">
                  <c:v>42578.815972222219</c:v>
                </c:pt>
                <c:pt idx="484">
                  <c:v>42578.857638888891</c:v>
                </c:pt>
                <c:pt idx="485">
                  <c:v>42578.899305555555</c:v>
                </c:pt>
                <c:pt idx="486">
                  <c:v>42578.940972222219</c:v>
                </c:pt>
                <c:pt idx="487">
                  <c:v>42578.982638888891</c:v>
                </c:pt>
                <c:pt idx="488">
                  <c:v>42579.024305555555</c:v>
                </c:pt>
                <c:pt idx="489">
                  <c:v>42579.065972222219</c:v>
                </c:pt>
                <c:pt idx="490">
                  <c:v>42579.107638888891</c:v>
                </c:pt>
                <c:pt idx="491">
                  <c:v>42579.149305555555</c:v>
                </c:pt>
                <c:pt idx="492">
                  <c:v>42579.190972222219</c:v>
                </c:pt>
                <c:pt idx="493">
                  <c:v>42579.232638888891</c:v>
                </c:pt>
                <c:pt idx="494">
                  <c:v>42579.274305555555</c:v>
                </c:pt>
                <c:pt idx="495">
                  <c:v>42579.315972222219</c:v>
                </c:pt>
                <c:pt idx="496">
                  <c:v>42579.357638888891</c:v>
                </c:pt>
                <c:pt idx="497">
                  <c:v>42579.399305555555</c:v>
                </c:pt>
                <c:pt idx="498">
                  <c:v>42579.440972222219</c:v>
                </c:pt>
                <c:pt idx="499">
                  <c:v>42579.482638888891</c:v>
                </c:pt>
                <c:pt idx="500">
                  <c:v>42579.524305555555</c:v>
                </c:pt>
                <c:pt idx="501">
                  <c:v>42579.565972222219</c:v>
                </c:pt>
                <c:pt idx="502">
                  <c:v>42579.607638888891</c:v>
                </c:pt>
                <c:pt idx="503">
                  <c:v>42579.649305555555</c:v>
                </c:pt>
                <c:pt idx="504">
                  <c:v>42579.690972222219</c:v>
                </c:pt>
                <c:pt idx="505">
                  <c:v>42579.732638888891</c:v>
                </c:pt>
                <c:pt idx="506">
                  <c:v>42579.774305555555</c:v>
                </c:pt>
                <c:pt idx="507">
                  <c:v>42579.815972222219</c:v>
                </c:pt>
                <c:pt idx="508">
                  <c:v>42579.857638888891</c:v>
                </c:pt>
                <c:pt idx="509">
                  <c:v>42579.899305555555</c:v>
                </c:pt>
                <c:pt idx="510">
                  <c:v>42579.940972222219</c:v>
                </c:pt>
                <c:pt idx="511">
                  <c:v>42579.982638888891</c:v>
                </c:pt>
                <c:pt idx="512">
                  <c:v>42580.024305555555</c:v>
                </c:pt>
                <c:pt idx="513">
                  <c:v>42580.065972222219</c:v>
                </c:pt>
                <c:pt idx="514">
                  <c:v>42580.107638888891</c:v>
                </c:pt>
                <c:pt idx="515">
                  <c:v>42580.149305555555</c:v>
                </c:pt>
                <c:pt idx="516">
                  <c:v>42580.190972222219</c:v>
                </c:pt>
                <c:pt idx="517">
                  <c:v>42580.232638888891</c:v>
                </c:pt>
                <c:pt idx="518">
                  <c:v>42580.274305555555</c:v>
                </c:pt>
                <c:pt idx="519">
                  <c:v>42580.315972222219</c:v>
                </c:pt>
                <c:pt idx="520">
                  <c:v>42580.357638888891</c:v>
                </c:pt>
                <c:pt idx="521">
                  <c:v>42580.399305555555</c:v>
                </c:pt>
                <c:pt idx="522">
                  <c:v>42580.440972222219</c:v>
                </c:pt>
                <c:pt idx="523">
                  <c:v>42580.482638888891</c:v>
                </c:pt>
                <c:pt idx="524">
                  <c:v>42580.524305555555</c:v>
                </c:pt>
                <c:pt idx="525">
                  <c:v>42580.565972222219</c:v>
                </c:pt>
                <c:pt idx="526">
                  <c:v>42580.607638888891</c:v>
                </c:pt>
                <c:pt idx="527">
                  <c:v>42580.649305555555</c:v>
                </c:pt>
                <c:pt idx="528">
                  <c:v>42580.690972222219</c:v>
                </c:pt>
                <c:pt idx="529">
                  <c:v>42580.732638888891</c:v>
                </c:pt>
                <c:pt idx="530">
                  <c:v>42580.774305555555</c:v>
                </c:pt>
                <c:pt idx="531">
                  <c:v>42580.815972222219</c:v>
                </c:pt>
                <c:pt idx="532">
                  <c:v>42580.857638888891</c:v>
                </c:pt>
                <c:pt idx="533">
                  <c:v>42580.899305555555</c:v>
                </c:pt>
                <c:pt idx="534">
                  <c:v>42580.940972222219</c:v>
                </c:pt>
                <c:pt idx="535">
                  <c:v>42580.982638888891</c:v>
                </c:pt>
                <c:pt idx="536">
                  <c:v>42581.024305555555</c:v>
                </c:pt>
                <c:pt idx="537">
                  <c:v>42581.065972222219</c:v>
                </c:pt>
                <c:pt idx="538">
                  <c:v>42581.107638888891</c:v>
                </c:pt>
                <c:pt idx="539">
                  <c:v>42581.149305555555</c:v>
                </c:pt>
                <c:pt idx="540">
                  <c:v>42581.190972222219</c:v>
                </c:pt>
                <c:pt idx="541">
                  <c:v>42581.232638888891</c:v>
                </c:pt>
                <c:pt idx="542">
                  <c:v>42581.274305555555</c:v>
                </c:pt>
                <c:pt idx="543">
                  <c:v>42581.315972222219</c:v>
                </c:pt>
                <c:pt idx="544">
                  <c:v>42581.357638888891</c:v>
                </c:pt>
                <c:pt idx="545">
                  <c:v>42581.399305555555</c:v>
                </c:pt>
                <c:pt idx="546">
                  <c:v>42581.440972222219</c:v>
                </c:pt>
                <c:pt idx="547">
                  <c:v>42581.482638888891</c:v>
                </c:pt>
                <c:pt idx="548">
                  <c:v>42581.524305555555</c:v>
                </c:pt>
                <c:pt idx="549">
                  <c:v>42581.565972222219</c:v>
                </c:pt>
                <c:pt idx="550">
                  <c:v>42581.607638888891</c:v>
                </c:pt>
                <c:pt idx="551">
                  <c:v>42581.649305555555</c:v>
                </c:pt>
                <c:pt idx="552">
                  <c:v>42581.690972222219</c:v>
                </c:pt>
                <c:pt idx="553">
                  <c:v>42581.732638888891</c:v>
                </c:pt>
                <c:pt idx="554">
                  <c:v>42581.774305555555</c:v>
                </c:pt>
                <c:pt idx="555">
                  <c:v>42581.815972222219</c:v>
                </c:pt>
                <c:pt idx="556">
                  <c:v>42581.857638888891</c:v>
                </c:pt>
                <c:pt idx="557">
                  <c:v>42581.899305555555</c:v>
                </c:pt>
                <c:pt idx="558">
                  <c:v>42581.940972222219</c:v>
                </c:pt>
                <c:pt idx="559">
                  <c:v>42581.982638888891</c:v>
                </c:pt>
                <c:pt idx="560">
                  <c:v>42582.024305555555</c:v>
                </c:pt>
                <c:pt idx="561">
                  <c:v>42582.065972222219</c:v>
                </c:pt>
                <c:pt idx="562">
                  <c:v>42582.107638888891</c:v>
                </c:pt>
                <c:pt idx="563">
                  <c:v>42582.149305555555</c:v>
                </c:pt>
                <c:pt idx="564">
                  <c:v>42582.190972222219</c:v>
                </c:pt>
                <c:pt idx="565">
                  <c:v>42582.232638888891</c:v>
                </c:pt>
                <c:pt idx="566">
                  <c:v>42582.274305555555</c:v>
                </c:pt>
                <c:pt idx="567">
                  <c:v>42582.315972222219</c:v>
                </c:pt>
                <c:pt idx="568">
                  <c:v>42582.357638888891</c:v>
                </c:pt>
                <c:pt idx="569">
                  <c:v>42582.399305555555</c:v>
                </c:pt>
                <c:pt idx="570">
                  <c:v>42582.440972222219</c:v>
                </c:pt>
                <c:pt idx="571">
                  <c:v>42582.482638888891</c:v>
                </c:pt>
                <c:pt idx="572">
                  <c:v>42582.524305555555</c:v>
                </c:pt>
                <c:pt idx="573">
                  <c:v>42582.565972222219</c:v>
                </c:pt>
                <c:pt idx="574">
                  <c:v>42582.607638888891</c:v>
                </c:pt>
                <c:pt idx="575">
                  <c:v>42582.649305555555</c:v>
                </c:pt>
                <c:pt idx="576">
                  <c:v>42582.690972222219</c:v>
                </c:pt>
                <c:pt idx="577">
                  <c:v>42582.732638888891</c:v>
                </c:pt>
                <c:pt idx="578">
                  <c:v>42582.774305555555</c:v>
                </c:pt>
                <c:pt idx="579">
                  <c:v>42582.815972222219</c:v>
                </c:pt>
                <c:pt idx="580">
                  <c:v>42582.857638888891</c:v>
                </c:pt>
                <c:pt idx="581">
                  <c:v>42582.899305555555</c:v>
                </c:pt>
                <c:pt idx="582">
                  <c:v>42582.940972222219</c:v>
                </c:pt>
                <c:pt idx="583">
                  <c:v>42582.982638888891</c:v>
                </c:pt>
                <c:pt idx="584">
                  <c:v>42583.024305555555</c:v>
                </c:pt>
                <c:pt idx="585">
                  <c:v>42583.065972222219</c:v>
                </c:pt>
                <c:pt idx="586">
                  <c:v>42583.107638888891</c:v>
                </c:pt>
                <c:pt idx="587">
                  <c:v>42583.149305555555</c:v>
                </c:pt>
                <c:pt idx="588">
                  <c:v>42583.190972222219</c:v>
                </c:pt>
                <c:pt idx="589">
                  <c:v>42583.232638888891</c:v>
                </c:pt>
                <c:pt idx="590">
                  <c:v>42583.274305555555</c:v>
                </c:pt>
                <c:pt idx="591">
                  <c:v>42583.315972222219</c:v>
                </c:pt>
                <c:pt idx="592">
                  <c:v>42583.357638888891</c:v>
                </c:pt>
                <c:pt idx="593">
                  <c:v>42583.399305555555</c:v>
                </c:pt>
                <c:pt idx="594">
                  <c:v>42583.440972222219</c:v>
                </c:pt>
                <c:pt idx="595">
                  <c:v>42583.482638888891</c:v>
                </c:pt>
                <c:pt idx="596">
                  <c:v>42583.524305555555</c:v>
                </c:pt>
                <c:pt idx="597">
                  <c:v>42583.565972222219</c:v>
                </c:pt>
                <c:pt idx="598">
                  <c:v>42583.607638888891</c:v>
                </c:pt>
                <c:pt idx="599">
                  <c:v>42583.649305555555</c:v>
                </c:pt>
                <c:pt idx="600">
                  <c:v>42583.690972222219</c:v>
                </c:pt>
                <c:pt idx="601">
                  <c:v>42583.732638888891</c:v>
                </c:pt>
                <c:pt idx="602">
                  <c:v>42583.774305555555</c:v>
                </c:pt>
                <c:pt idx="603">
                  <c:v>42583.815972222219</c:v>
                </c:pt>
                <c:pt idx="604">
                  <c:v>42583.857638888891</c:v>
                </c:pt>
                <c:pt idx="605">
                  <c:v>42583.899305555555</c:v>
                </c:pt>
                <c:pt idx="606">
                  <c:v>42583.940972222219</c:v>
                </c:pt>
                <c:pt idx="607">
                  <c:v>42583.982638888891</c:v>
                </c:pt>
                <c:pt idx="608">
                  <c:v>42584.024305555555</c:v>
                </c:pt>
                <c:pt idx="609">
                  <c:v>42584.065972222219</c:v>
                </c:pt>
                <c:pt idx="610">
                  <c:v>42584.107638888891</c:v>
                </c:pt>
                <c:pt idx="611">
                  <c:v>42584.149305555555</c:v>
                </c:pt>
                <c:pt idx="612">
                  <c:v>42584.190972222219</c:v>
                </c:pt>
                <c:pt idx="613">
                  <c:v>42584.232638888891</c:v>
                </c:pt>
                <c:pt idx="614">
                  <c:v>42584.274305555555</c:v>
                </c:pt>
                <c:pt idx="615">
                  <c:v>42584.315972222219</c:v>
                </c:pt>
                <c:pt idx="616">
                  <c:v>42584.357638888891</c:v>
                </c:pt>
                <c:pt idx="617">
                  <c:v>42584.399305555555</c:v>
                </c:pt>
                <c:pt idx="618">
                  <c:v>42584.440972222219</c:v>
                </c:pt>
                <c:pt idx="619">
                  <c:v>42584.482638888891</c:v>
                </c:pt>
                <c:pt idx="620">
                  <c:v>42584.524305555555</c:v>
                </c:pt>
                <c:pt idx="621">
                  <c:v>42584.565972222219</c:v>
                </c:pt>
                <c:pt idx="622">
                  <c:v>42584.607638888891</c:v>
                </c:pt>
                <c:pt idx="623">
                  <c:v>42584.649305555555</c:v>
                </c:pt>
                <c:pt idx="624">
                  <c:v>42584.690972222219</c:v>
                </c:pt>
                <c:pt idx="625">
                  <c:v>42584.732638888891</c:v>
                </c:pt>
                <c:pt idx="626">
                  <c:v>42584.774305555555</c:v>
                </c:pt>
                <c:pt idx="627">
                  <c:v>42584.815972222219</c:v>
                </c:pt>
                <c:pt idx="628">
                  <c:v>42584.857638888891</c:v>
                </c:pt>
                <c:pt idx="629">
                  <c:v>42584.899305555555</c:v>
                </c:pt>
                <c:pt idx="630">
                  <c:v>42584.940972222219</c:v>
                </c:pt>
                <c:pt idx="631">
                  <c:v>42584.982638888891</c:v>
                </c:pt>
                <c:pt idx="632">
                  <c:v>42585.024305555555</c:v>
                </c:pt>
                <c:pt idx="633">
                  <c:v>42585.065972222219</c:v>
                </c:pt>
                <c:pt idx="634">
                  <c:v>42585.107638888891</c:v>
                </c:pt>
                <c:pt idx="635">
                  <c:v>42585.149305555555</c:v>
                </c:pt>
                <c:pt idx="636">
                  <c:v>42585.190972222219</c:v>
                </c:pt>
                <c:pt idx="637">
                  <c:v>42585.232638888891</c:v>
                </c:pt>
                <c:pt idx="638">
                  <c:v>42585.274305555555</c:v>
                </c:pt>
                <c:pt idx="639">
                  <c:v>42585.315972222219</c:v>
                </c:pt>
                <c:pt idx="640">
                  <c:v>42585.357638888891</c:v>
                </c:pt>
                <c:pt idx="641">
                  <c:v>42585.399305555555</c:v>
                </c:pt>
                <c:pt idx="642">
                  <c:v>42585.440972222219</c:v>
                </c:pt>
                <c:pt idx="643">
                  <c:v>42585.482638888891</c:v>
                </c:pt>
                <c:pt idx="644">
                  <c:v>42585.524305555555</c:v>
                </c:pt>
                <c:pt idx="645">
                  <c:v>42585.565972222219</c:v>
                </c:pt>
                <c:pt idx="646">
                  <c:v>42585.607638888891</c:v>
                </c:pt>
                <c:pt idx="647">
                  <c:v>42585.649305555555</c:v>
                </c:pt>
                <c:pt idx="648">
                  <c:v>42585.690972222219</c:v>
                </c:pt>
                <c:pt idx="649">
                  <c:v>42585.732638888891</c:v>
                </c:pt>
                <c:pt idx="650">
                  <c:v>42585.774305555555</c:v>
                </c:pt>
                <c:pt idx="651">
                  <c:v>42585.815972222219</c:v>
                </c:pt>
                <c:pt idx="652">
                  <c:v>42585.857638888891</c:v>
                </c:pt>
                <c:pt idx="653">
                  <c:v>42585.899305555555</c:v>
                </c:pt>
                <c:pt idx="654">
                  <c:v>42585.940972222219</c:v>
                </c:pt>
                <c:pt idx="655">
                  <c:v>42585.982638888891</c:v>
                </c:pt>
                <c:pt idx="656">
                  <c:v>42586.024305555555</c:v>
                </c:pt>
                <c:pt idx="657">
                  <c:v>42586.065972222219</c:v>
                </c:pt>
                <c:pt idx="658">
                  <c:v>42586.107638888891</c:v>
                </c:pt>
                <c:pt idx="659">
                  <c:v>42586.149305555555</c:v>
                </c:pt>
                <c:pt idx="660">
                  <c:v>42586.190972222219</c:v>
                </c:pt>
                <c:pt idx="661">
                  <c:v>42586.232638888891</c:v>
                </c:pt>
                <c:pt idx="662">
                  <c:v>42586.274305555555</c:v>
                </c:pt>
                <c:pt idx="663">
                  <c:v>42586.315972222219</c:v>
                </c:pt>
                <c:pt idx="664">
                  <c:v>42586.357638888891</c:v>
                </c:pt>
                <c:pt idx="665">
                  <c:v>42586.399305555555</c:v>
                </c:pt>
                <c:pt idx="666">
                  <c:v>42586.440972222219</c:v>
                </c:pt>
                <c:pt idx="667">
                  <c:v>42586.482638888891</c:v>
                </c:pt>
                <c:pt idx="668">
                  <c:v>42586.524305555555</c:v>
                </c:pt>
                <c:pt idx="669">
                  <c:v>42586.565972222219</c:v>
                </c:pt>
                <c:pt idx="670">
                  <c:v>42586.607638888891</c:v>
                </c:pt>
                <c:pt idx="671">
                  <c:v>42586.649305555555</c:v>
                </c:pt>
                <c:pt idx="672">
                  <c:v>42586.690972222219</c:v>
                </c:pt>
                <c:pt idx="673">
                  <c:v>42586.732638888891</c:v>
                </c:pt>
                <c:pt idx="674">
                  <c:v>42586.774305555555</c:v>
                </c:pt>
                <c:pt idx="675">
                  <c:v>42586.815972222219</c:v>
                </c:pt>
                <c:pt idx="676">
                  <c:v>42586.857638888891</c:v>
                </c:pt>
                <c:pt idx="677">
                  <c:v>42586.899305555555</c:v>
                </c:pt>
                <c:pt idx="678">
                  <c:v>42586.940972222219</c:v>
                </c:pt>
                <c:pt idx="679">
                  <c:v>42586.982638888891</c:v>
                </c:pt>
                <c:pt idx="680">
                  <c:v>42587.024305555555</c:v>
                </c:pt>
                <c:pt idx="681">
                  <c:v>42587.065972222219</c:v>
                </c:pt>
                <c:pt idx="682">
                  <c:v>42587.107638888891</c:v>
                </c:pt>
                <c:pt idx="683">
                  <c:v>42587.149305555555</c:v>
                </c:pt>
                <c:pt idx="684">
                  <c:v>42587.190972222219</c:v>
                </c:pt>
                <c:pt idx="685">
                  <c:v>42587.232638888891</c:v>
                </c:pt>
                <c:pt idx="686">
                  <c:v>42587.274305555555</c:v>
                </c:pt>
                <c:pt idx="687">
                  <c:v>42587.315972222219</c:v>
                </c:pt>
                <c:pt idx="688">
                  <c:v>42587.357638888891</c:v>
                </c:pt>
                <c:pt idx="689">
                  <c:v>42587.399305555555</c:v>
                </c:pt>
                <c:pt idx="690">
                  <c:v>42587.440972222219</c:v>
                </c:pt>
                <c:pt idx="691">
                  <c:v>42587.482638888891</c:v>
                </c:pt>
                <c:pt idx="692">
                  <c:v>42587.524305555555</c:v>
                </c:pt>
                <c:pt idx="693">
                  <c:v>42587.565972222219</c:v>
                </c:pt>
                <c:pt idx="694">
                  <c:v>42587.607638888891</c:v>
                </c:pt>
                <c:pt idx="695">
                  <c:v>42587.649305555555</c:v>
                </c:pt>
                <c:pt idx="696">
                  <c:v>42587.690972222219</c:v>
                </c:pt>
                <c:pt idx="697">
                  <c:v>42587.732638888891</c:v>
                </c:pt>
                <c:pt idx="698">
                  <c:v>42587.774305555555</c:v>
                </c:pt>
                <c:pt idx="699">
                  <c:v>42587.815972222219</c:v>
                </c:pt>
                <c:pt idx="700">
                  <c:v>42587.857638888891</c:v>
                </c:pt>
                <c:pt idx="701">
                  <c:v>42587.899305555555</c:v>
                </c:pt>
                <c:pt idx="702">
                  <c:v>42587.940972222219</c:v>
                </c:pt>
                <c:pt idx="703">
                  <c:v>42587.982638888891</c:v>
                </c:pt>
                <c:pt idx="704">
                  <c:v>42588.024305555555</c:v>
                </c:pt>
                <c:pt idx="705">
                  <c:v>42588.065972222219</c:v>
                </c:pt>
                <c:pt idx="706">
                  <c:v>42588.107638888891</c:v>
                </c:pt>
                <c:pt idx="707">
                  <c:v>42588.149305555555</c:v>
                </c:pt>
                <c:pt idx="708">
                  <c:v>42588.190972222219</c:v>
                </c:pt>
                <c:pt idx="709">
                  <c:v>42588.232638888891</c:v>
                </c:pt>
                <c:pt idx="710">
                  <c:v>42588.274305555555</c:v>
                </c:pt>
                <c:pt idx="711">
                  <c:v>42588.315972222219</c:v>
                </c:pt>
                <c:pt idx="712">
                  <c:v>42588.357638888891</c:v>
                </c:pt>
                <c:pt idx="713">
                  <c:v>42588.399305555555</c:v>
                </c:pt>
                <c:pt idx="714">
                  <c:v>42588.440972222219</c:v>
                </c:pt>
                <c:pt idx="715">
                  <c:v>42588.482638888891</c:v>
                </c:pt>
                <c:pt idx="716">
                  <c:v>42588.524305555555</c:v>
                </c:pt>
                <c:pt idx="717">
                  <c:v>42588.565972222219</c:v>
                </c:pt>
                <c:pt idx="718">
                  <c:v>42588.607638888891</c:v>
                </c:pt>
                <c:pt idx="719">
                  <c:v>42588.649305555555</c:v>
                </c:pt>
                <c:pt idx="720">
                  <c:v>42588.690972222219</c:v>
                </c:pt>
                <c:pt idx="721">
                  <c:v>42588.732638888891</c:v>
                </c:pt>
                <c:pt idx="722">
                  <c:v>42588.774305555555</c:v>
                </c:pt>
                <c:pt idx="723">
                  <c:v>42588.815972222219</c:v>
                </c:pt>
                <c:pt idx="724">
                  <c:v>42588.857638888891</c:v>
                </c:pt>
                <c:pt idx="725">
                  <c:v>42588.899305555555</c:v>
                </c:pt>
                <c:pt idx="726">
                  <c:v>42588.940972222219</c:v>
                </c:pt>
                <c:pt idx="727">
                  <c:v>42588.982638888891</c:v>
                </c:pt>
                <c:pt idx="728">
                  <c:v>42589.024305555555</c:v>
                </c:pt>
                <c:pt idx="729">
                  <c:v>42589.065972222219</c:v>
                </c:pt>
                <c:pt idx="730">
                  <c:v>42589.107638888891</c:v>
                </c:pt>
                <c:pt idx="731">
                  <c:v>42589.149305555555</c:v>
                </c:pt>
                <c:pt idx="732">
                  <c:v>42589.190972222219</c:v>
                </c:pt>
                <c:pt idx="733">
                  <c:v>42589.232638888891</c:v>
                </c:pt>
                <c:pt idx="734">
                  <c:v>42589.274305555555</c:v>
                </c:pt>
                <c:pt idx="735">
                  <c:v>42589.315972222219</c:v>
                </c:pt>
                <c:pt idx="736">
                  <c:v>42589.357638888891</c:v>
                </c:pt>
                <c:pt idx="737">
                  <c:v>42589.399305555555</c:v>
                </c:pt>
                <c:pt idx="738">
                  <c:v>42589.440972222219</c:v>
                </c:pt>
                <c:pt idx="739">
                  <c:v>42589.482638888891</c:v>
                </c:pt>
                <c:pt idx="740">
                  <c:v>42589.524305555555</c:v>
                </c:pt>
                <c:pt idx="741">
                  <c:v>42589.565972222219</c:v>
                </c:pt>
                <c:pt idx="742">
                  <c:v>42589.607638888891</c:v>
                </c:pt>
                <c:pt idx="743">
                  <c:v>42589.649305555555</c:v>
                </c:pt>
                <c:pt idx="744">
                  <c:v>42589.690972222219</c:v>
                </c:pt>
                <c:pt idx="745">
                  <c:v>42589.732638888891</c:v>
                </c:pt>
                <c:pt idx="746">
                  <c:v>42589.774305555555</c:v>
                </c:pt>
                <c:pt idx="747">
                  <c:v>42589.815972222219</c:v>
                </c:pt>
                <c:pt idx="748">
                  <c:v>42589.857638888891</c:v>
                </c:pt>
                <c:pt idx="749">
                  <c:v>42589.899305555555</c:v>
                </c:pt>
                <c:pt idx="750">
                  <c:v>42589.940972222219</c:v>
                </c:pt>
                <c:pt idx="751">
                  <c:v>42589.982638888891</c:v>
                </c:pt>
                <c:pt idx="752">
                  <c:v>42590.024305555555</c:v>
                </c:pt>
                <c:pt idx="753">
                  <c:v>42590.065972222219</c:v>
                </c:pt>
                <c:pt idx="754">
                  <c:v>42590.107638888891</c:v>
                </c:pt>
                <c:pt idx="755">
                  <c:v>42590.149305555555</c:v>
                </c:pt>
                <c:pt idx="756">
                  <c:v>42590.190972222219</c:v>
                </c:pt>
                <c:pt idx="757">
                  <c:v>42590.232638888891</c:v>
                </c:pt>
                <c:pt idx="758">
                  <c:v>42590.274305555555</c:v>
                </c:pt>
                <c:pt idx="759">
                  <c:v>42590.315972222219</c:v>
                </c:pt>
                <c:pt idx="760">
                  <c:v>42590.357638888891</c:v>
                </c:pt>
                <c:pt idx="761">
                  <c:v>42590.399305555555</c:v>
                </c:pt>
                <c:pt idx="762">
                  <c:v>42590.440972222219</c:v>
                </c:pt>
                <c:pt idx="763">
                  <c:v>42590.482638888891</c:v>
                </c:pt>
                <c:pt idx="764">
                  <c:v>42590.524305555555</c:v>
                </c:pt>
                <c:pt idx="765">
                  <c:v>42590.565972222219</c:v>
                </c:pt>
                <c:pt idx="766">
                  <c:v>42590.607638888891</c:v>
                </c:pt>
                <c:pt idx="767">
                  <c:v>42590.649305555555</c:v>
                </c:pt>
                <c:pt idx="768">
                  <c:v>42590.690972222219</c:v>
                </c:pt>
                <c:pt idx="769">
                  <c:v>42590.732638888891</c:v>
                </c:pt>
                <c:pt idx="770">
                  <c:v>42590.774305555555</c:v>
                </c:pt>
                <c:pt idx="771">
                  <c:v>42590.815972222219</c:v>
                </c:pt>
                <c:pt idx="772">
                  <c:v>42590.857638888891</c:v>
                </c:pt>
                <c:pt idx="773">
                  <c:v>42590.899305555555</c:v>
                </c:pt>
                <c:pt idx="774">
                  <c:v>42590.940972222219</c:v>
                </c:pt>
                <c:pt idx="775">
                  <c:v>42590.982638888891</c:v>
                </c:pt>
                <c:pt idx="776">
                  <c:v>42591.024305555555</c:v>
                </c:pt>
                <c:pt idx="777">
                  <c:v>42591.065972222219</c:v>
                </c:pt>
                <c:pt idx="778">
                  <c:v>42591.107638888891</c:v>
                </c:pt>
                <c:pt idx="779">
                  <c:v>42591.149305555555</c:v>
                </c:pt>
                <c:pt idx="780">
                  <c:v>42591.190972222219</c:v>
                </c:pt>
                <c:pt idx="781">
                  <c:v>42591.232638888891</c:v>
                </c:pt>
                <c:pt idx="782">
                  <c:v>42591.274305555555</c:v>
                </c:pt>
                <c:pt idx="783">
                  <c:v>42591.315972222219</c:v>
                </c:pt>
                <c:pt idx="784">
                  <c:v>42591.357638888891</c:v>
                </c:pt>
                <c:pt idx="785">
                  <c:v>42591.399305555555</c:v>
                </c:pt>
                <c:pt idx="786">
                  <c:v>42591.440972222219</c:v>
                </c:pt>
                <c:pt idx="787">
                  <c:v>42591.482638888891</c:v>
                </c:pt>
                <c:pt idx="788">
                  <c:v>42591.524305555555</c:v>
                </c:pt>
                <c:pt idx="789">
                  <c:v>42591.565972222219</c:v>
                </c:pt>
                <c:pt idx="790">
                  <c:v>42591.607638888891</c:v>
                </c:pt>
                <c:pt idx="791">
                  <c:v>42591.649305555555</c:v>
                </c:pt>
                <c:pt idx="792">
                  <c:v>42591.690972222219</c:v>
                </c:pt>
                <c:pt idx="793">
                  <c:v>42591.732638888891</c:v>
                </c:pt>
                <c:pt idx="794">
                  <c:v>42591.774305555555</c:v>
                </c:pt>
                <c:pt idx="795">
                  <c:v>42591.815972222219</c:v>
                </c:pt>
                <c:pt idx="796">
                  <c:v>42591.857638888891</c:v>
                </c:pt>
                <c:pt idx="797">
                  <c:v>42591.899305555555</c:v>
                </c:pt>
                <c:pt idx="798">
                  <c:v>42591.940972222219</c:v>
                </c:pt>
                <c:pt idx="799">
                  <c:v>42591.982638888891</c:v>
                </c:pt>
                <c:pt idx="800">
                  <c:v>42592.024305555555</c:v>
                </c:pt>
                <c:pt idx="801">
                  <c:v>42592.065972222219</c:v>
                </c:pt>
                <c:pt idx="802">
                  <c:v>42592.107638888891</c:v>
                </c:pt>
                <c:pt idx="803">
                  <c:v>42592.149305555555</c:v>
                </c:pt>
                <c:pt idx="804">
                  <c:v>42592.190972222219</c:v>
                </c:pt>
                <c:pt idx="805">
                  <c:v>42592.232638888891</c:v>
                </c:pt>
                <c:pt idx="806">
                  <c:v>42592.274305555555</c:v>
                </c:pt>
                <c:pt idx="807">
                  <c:v>42592.315972222219</c:v>
                </c:pt>
                <c:pt idx="808">
                  <c:v>42592.357638888891</c:v>
                </c:pt>
                <c:pt idx="809">
                  <c:v>42592.399305555555</c:v>
                </c:pt>
                <c:pt idx="810">
                  <c:v>42592.440972222219</c:v>
                </c:pt>
                <c:pt idx="811">
                  <c:v>42592.482638888891</c:v>
                </c:pt>
                <c:pt idx="812">
                  <c:v>42592.524305555555</c:v>
                </c:pt>
                <c:pt idx="813">
                  <c:v>42592.565972222219</c:v>
                </c:pt>
                <c:pt idx="814">
                  <c:v>42592.607638888891</c:v>
                </c:pt>
                <c:pt idx="815">
                  <c:v>42592.649305555555</c:v>
                </c:pt>
                <c:pt idx="816">
                  <c:v>42592.690972222219</c:v>
                </c:pt>
                <c:pt idx="817">
                  <c:v>42592.732638888891</c:v>
                </c:pt>
                <c:pt idx="818">
                  <c:v>42592.774305555555</c:v>
                </c:pt>
                <c:pt idx="819">
                  <c:v>42592.815972222219</c:v>
                </c:pt>
                <c:pt idx="820">
                  <c:v>42592.857638888891</c:v>
                </c:pt>
                <c:pt idx="821">
                  <c:v>42592.899305555555</c:v>
                </c:pt>
                <c:pt idx="822">
                  <c:v>42592.940972222219</c:v>
                </c:pt>
                <c:pt idx="823">
                  <c:v>42592.982638888891</c:v>
                </c:pt>
                <c:pt idx="824">
                  <c:v>42593.024305555555</c:v>
                </c:pt>
                <c:pt idx="825">
                  <c:v>42593.065972222219</c:v>
                </c:pt>
                <c:pt idx="826">
                  <c:v>42593.107638888891</c:v>
                </c:pt>
                <c:pt idx="827">
                  <c:v>42593.149305555555</c:v>
                </c:pt>
                <c:pt idx="828">
                  <c:v>42593.190972222219</c:v>
                </c:pt>
                <c:pt idx="829">
                  <c:v>42593.232638888891</c:v>
                </c:pt>
                <c:pt idx="830">
                  <c:v>42593.274305555555</c:v>
                </c:pt>
                <c:pt idx="831">
                  <c:v>42593.315972222219</c:v>
                </c:pt>
                <c:pt idx="832">
                  <c:v>42593.357638888891</c:v>
                </c:pt>
                <c:pt idx="833">
                  <c:v>42593.399305555555</c:v>
                </c:pt>
                <c:pt idx="834">
                  <c:v>42593.440972222219</c:v>
                </c:pt>
                <c:pt idx="835">
                  <c:v>42593.482638888891</c:v>
                </c:pt>
                <c:pt idx="836">
                  <c:v>42593.524305555555</c:v>
                </c:pt>
                <c:pt idx="837">
                  <c:v>42593.565972222219</c:v>
                </c:pt>
                <c:pt idx="838">
                  <c:v>42593.607638888891</c:v>
                </c:pt>
                <c:pt idx="839">
                  <c:v>42593.649305555555</c:v>
                </c:pt>
                <c:pt idx="840">
                  <c:v>42593.690972222219</c:v>
                </c:pt>
                <c:pt idx="841">
                  <c:v>42593.732638888891</c:v>
                </c:pt>
                <c:pt idx="842">
                  <c:v>42593.774305555555</c:v>
                </c:pt>
                <c:pt idx="843">
                  <c:v>42593.815972222219</c:v>
                </c:pt>
                <c:pt idx="844">
                  <c:v>42593.857638888891</c:v>
                </c:pt>
                <c:pt idx="845">
                  <c:v>42593.899305555555</c:v>
                </c:pt>
                <c:pt idx="846">
                  <c:v>42593.940972222219</c:v>
                </c:pt>
                <c:pt idx="847">
                  <c:v>42593.982638888891</c:v>
                </c:pt>
                <c:pt idx="848">
                  <c:v>42594.024305555555</c:v>
                </c:pt>
                <c:pt idx="849">
                  <c:v>42594.065972222219</c:v>
                </c:pt>
                <c:pt idx="850">
                  <c:v>42594.107638888891</c:v>
                </c:pt>
                <c:pt idx="851">
                  <c:v>42594.149305555555</c:v>
                </c:pt>
                <c:pt idx="852">
                  <c:v>42594.190972222219</c:v>
                </c:pt>
                <c:pt idx="853">
                  <c:v>42594.232638888891</c:v>
                </c:pt>
                <c:pt idx="854">
                  <c:v>42594.274305555555</c:v>
                </c:pt>
                <c:pt idx="855">
                  <c:v>42594.315972222219</c:v>
                </c:pt>
                <c:pt idx="856">
                  <c:v>42594.357638888891</c:v>
                </c:pt>
                <c:pt idx="857">
                  <c:v>42594.399305555555</c:v>
                </c:pt>
                <c:pt idx="858">
                  <c:v>42594.440972222219</c:v>
                </c:pt>
                <c:pt idx="859">
                  <c:v>42594.482638888891</c:v>
                </c:pt>
                <c:pt idx="860">
                  <c:v>42594.524305555555</c:v>
                </c:pt>
                <c:pt idx="861">
                  <c:v>42594.565972222219</c:v>
                </c:pt>
                <c:pt idx="862">
                  <c:v>42594.607638888891</c:v>
                </c:pt>
                <c:pt idx="863">
                  <c:v>42594.649305555555</c:v>
                </c:pt>
                <c:pt idx="864">
                  <c:v>42594.690972222219</c:v>
                </c:pt>
                <c:pt idx="865">
                  <c:v>42594.732638888891</c:v>
                </c:pt>
                <c:pt idx="866">
                  <c:v>42594.774305555555</c:v>
                </c:pt>
                <c:pt idx="867">
                  <c:v>42594.815972222219</c:v>
                </c:pt>
                <c:pt idx="868">
                  <c:v>42594.857638888891</c:v>
                </c:pt>
                <c:pt idx="869">
                  <c:v>42594.899305555555</c:v>
                </c:pt>
                <c:pt idx="870">
                  <c:v>42594.940972222219</c:v>
                </c:pt>
                <c:pt idx="871">
                  <c:v>42594.982638888891</c:v>
                </c:pt>
                <c:pt idx="872">
                  <c:v>42595.024305555555</c:v>
                </c:pt>
                <c:pt idx="873">
                  <c:v>42595.065972222219</c:v>
                </c:pt>
                <c:pt idx="874">
                  <c:v>42595.107638888891</c:v>
                </c:pt>
                <c:pt idx="875">
                  <c:v>42595.149305555555</c:v>
                </c:pt>
                <c:pt idx="876">
                  <c:v>42595.190972222219</c:v>
                </c:pt>
                <c:pt idx="877">
                  <c:v>42595.232638888891</c:v>
                </c:pt>
                <c:pt idx="878">
                  <c:v>42595.274305555555</c:v>
                </c:pt>
                <c:pt idx="879">
                  <c:v>42595.315972222219</c:v>
                </c:pt>
                <c:pt idx="880">
                  <c:v>42595.357638888891</c:v>
                </c:pt>
                <c:pt idx="881">
                  <c:v>42595.399305555555</c:v>
                </c:pt>
                <c:pt idx="882">
                  <c:v>42595.440972222219</c:v>
                </c:pt>
                <c:pt idx="883">
                  <c:v>42595.482638888891</c:v>
                </c:pt>
                <c:pt idx="884">
                  <c:v>42595.524305555555</c:v>
                </c:pt>
                <c:pt idx="885">
                  <c:v>42595.565972222219</c:v>
                </c:pt>
                <c:pt idx="886">
                  <c:v>42595.607638888891</c:v>
                </c:pt>
                <c:pt idx="887">
                  <c:v>42595.649305555555</c:v>
                </c:pt>
                <c:pt idx="888">
                  <c:v>42595.690972222219</c:v>
                </c:pt>
                <c:pt idx="889">
                  <c:v>42595.732638888891</c:v>
                </c:pt>
                <c:pt idx="890">
                  <c:v>42595.774305555555</c:v>
                </c:pt>
                <c:pt idx="891">
                  <c:v>42595.815972222219</c:v>
                </c:pt>
                <c:pt idx="892">
                  <c:v>42595.857638888891</c:v>
                </c:pt>
                <c:pt idx="893">
                  <c:v>42595.899305555555</c:v>
                </c:pt>
                <c:pt idx="894">
                  <c:v>42595.940972222219</c:v>
                </c:pt>
                <c:pt idx="895">
                  <c:v>42595.982638888891</c:v>
                </c:pt>
                <c:pt idx="896">
                  <c:v>42596.024305555555</c:v>
                </c:pt>
                <c:pt idx="897">
                  <c:v>42596.065972222219</c:v>
                </c:pt>
                <c:pt idx="898">
                  <c:v>42596.107638888891</c:v>
                </c:pt>
                <c:pt idx="899">
                  <c:v>42596.149305555555</c:v>
                </c:pt>
                <c:pt idx="900">
                  <c:v>42596.190972222219</c:v>
                </c:pt>
                <c:pt idx="901">
                  <c:v>42596.232638888891</c:v>
                </c:pt>
                <c:pt idx="902">
                  <c:v>42596.274305555555</c:v>
                </c:pt>
                <c:pt idx="903">
                  <c:v>42596.315972222219</c:v>
                </c:pt>
                <c:pt idx="904">
                  <c:v>42596.357638888891</c:v>
                </c:pt>
                <c:pt idx="905">
                  <c:v>42596.399305555555</c:v>
                </c:pt>
                <c:pt idx="906">
                  <c:v>42596.440972222219</c:v>
                </c:pt>
                <c:pt idx="907">
                  <c:v>42596.482638888891</c:v>
                </c:pt>
                <c:pt idx="908">
                  <c:v>42596.524305555555</c:v>
                </c:pt>
                <c:pt idx="909">
                  <c:v>42596.565972222219</c:v>
                </c:pt>
                <c:pt idx="910">
                  <c:v>42596.607638888891</c:v>
                </c:pt>
                <c:pt idx="911">
                  <c:v>42596.649305555555</c:v>
                </c:pt>
                <c:pt idx="912">
                  <c:v>42596.690972222219</c:v>
                </c:pt>
                <c:pt idx="913">
                  <c:v>42596.732638888891</c:v>
                </c:pt>
                <c:pt idx="914">
                  <c:v>42596.774305555555</c:v>
                </c:pt>
                <c:pt idx="915">
                  <c:v>42596.815972222219</c:v>
                </c:pt>
                <c:pt idx="916">
                  <c:v>42596.857638888891</c:v>
                </c:pt>
                <c:pt idx="917">
                  <c:v>42596.899305555555</c:v>
                </c:pt>
                <c:pt idx="918">
                  <c:v>42596.940972222219</c:v>
                </c:pt>
                <c:pt idx="919">
                  <c:v>42596.982638888891</c:v>
                </c:pt>
                <c:pt idx="920">
                  <c:v>42597.024305555555</c:v>
                </c:pt>
                <c:pt idx="921">
                  <c:v>42597.065972222219</c:v>
                </c:pt>
                <c:pt idx="922">
                  <c:v>42597.107638888891</c:v>
                </c:pt>
                <c:pt idx="923">
                  <c:v>42597.149305555555</c:v>
                </c:pt>
                <c:pt idx="924">
                  <c:v>42597.190972222219</c:v>
                </c:pt>
                <c:pt idx="925">
                  <c:v>42597.232638888891</c:v>
                </c:pt>
                <c:pt idx="926">
                  <c:v>42597.274305555555</c:v>
                </c:pt>
                <c:pt idx="927">
                  <c:v>42597.315972222219</c:v>
                </c:pt>
                <c:pt idx="928">
                  <c:v>42597.357638888891</c:v>
                </c:pt>
                <c:pt idx="929">
                  <c:v>42597.399305555555</c:v>
                </c:pt>
                <c:pt idx="930">
                  <c:v>42597.440972222219</c:v>
                </c:pt>
                <c:pt idx="931">
                  <c:v>42597.482638888891</c:v>
                </c:pt>
                <c:pt idx="932">
                  <c:v>42597.524305555555</c:v>
                </c:pt>
                <c:pt idx="933">
                  <c:v>42597.565972222219</c:v>
                </c:pt>
                <c:pt idx="934">
                  <c:v>42597.607638888891</c:v>
                </c:pt>
                <c:pt idx="935">
                  <c:v>42597.649305555555</c:v>
                </c:pt>
                <c:pt idx="936">
                  <c:v>42597.690972222219</c:v>
                </c:pt>
                <c:pt idx="937">
                  <c:v>42597.732638888891</c:v>
                </c:pt>
                <c:pt idx="938">
                  <c:v>42597.774305555555</c:v>
                </c:pt>
                <c:pt idx="939">
                  <c:v>42597.815972222219</c:v>
                </c:pt>
                <c:pt idx="940">
                  <c:v>42597.857638888891</c:v>
                </c:pt>
                <c:pt idx="941">
                  <c:v>42597.899305555555</c:v>
                </c:pt>
                <c:pt idx="942">
                  <c:v>42597.940972222219</c:v>
                </c:pt>
                <c:pt idx="943">
                  <c:v>42597.982638888891</c:v>
                </c:pt>
                <c:pt idx="944">
                  <c:v>42598.024305555555</c:v>
                </c:pt>
                <c:pt idx="945">
                  <c:v>42598.065972222219</c:v>
                </c:pt>
                <c:pt idx="946">
                  <c:v>42598.107638888891</c:v>
                </c:pt>
                <c:pt idx="947">
                  <c:v>42598.149305555555</c:v>
                </c:pt>
                <c:pt idx="948">
                  <c:v>42598.190972222219</c:v>
                </c:pt>
                <c:pt idx="949">
                  <c:v>42598.232638888891</c:v>
                </c:pt>
                <c:pt idx="950">
                  <c:v>42598.274305555555</c:v>
                </c:pt>
                <c:pt idx="951">
                  <c:v>42598.315972222219</c:v>
                </c:pt>
                <c:pt idx="952">
                  <c:v>42598.357638888891</c:v>
                </c:pt>
                <c:pt idx="953">
                  <c:v>42598.399305555555</c:v>
                </c:pt>
                <c:pt idx="954">
                  <c:v>42598.440972222219</c:v>
                </c:pt>
                <c:pt idx="955">
                  <c:v>42598.482638888891</c:v>
                </c:pt>
                <c:pt idx="956">
                  <c:v>42598.524305555555</c:v>
                </c:pt>
                <c:pt idx="957">
                  <c:v>42598.565972222219</c:v>
                </c:pt>
                <c:pt idx="958">
                  <c:v>42598.607638888891</c:v>
                </c:pt>
                <c:pt idx="959">
                  <c:v>42598.649305555555</c:v>
                </c:pt>
                <c:pt idx="960">
                  <c:v>42598.690972222219</c:v>
                </c:pt>
                <c:pt idx="961">
                  <c:v>42598.732638888891</c:v>
                </c:pt>
                <c:pt idx="962">
                  <c:v>42598.774305555555</c:v>
                </c:pt>
                <c:pt idx="963">
                  <c:v>42598.815972222219</c:v>
                </c:pt>
                <c:pt idx="964">
                  <c:v>42598.857638888891</c:v>
                </c:pt>
                <c:pt idx="965">
                  <c:v>42598.899305555555</c:v>
                </c:pt>
                <c:pt idx="966">
                  <c:v>42598.940972222219</c:v>
                </c:pt>
                <c:pt idx="967">
                  <c:v>42598.982638888891</c:v>
                </c:pt>
                <c:pt idx="968">
                  <c:v>42599.024305555555</c:v>
                </c:pt>
                <c:pt idx="969">
                  <c:v>42599.065972222219</c:v>
                </c:pt>
                <c:pt idx="970">
                  <c:v>42599.107638888891</c:v>
                </c:pt>
                <c:pt idx="971">
                  <c:v>42599.149305555555</c:v>
                </c:pt>
                <c:pt idx="972">
                  <c:v>42599.190972222219</c:v>
                </c:pt>
                <c:pt idx="973">
                  <c:v>42599.232638888891</c:v>
                </c:pt>
                <c:pt idx="974">
                  <c:v>42599.274305555555</c:v>
                </c:pt>
                <c:pt idx="975">
                  <c:v>42599.315972222219</c:v>
                </c:pt>
                <c:pt idx="976">
                  <c:v>42599.357638888891</c:v>
                </c:pt>
                <c:pt idx="977">
                  <c:v>42599.399305555555</c:v>
                </c:pt>
                <c:pt idx="978">
                  <c:v>42599.440972222219</c:v>
                </c:pt>
                <c:pt idx="979">
                  <c:v>42599.482638888891</c:v>
                </c:pt>
                <c:pt idx="980">
                  <c:v>42599.524305555555</c:v>
                </c:pt>
                <c:pt idx="981">
                  <c:v>42599.565972222219</c:v>
                </c:pt>
                <c:pt idx="982">
                  <c:v>42599.607638888891</c:v>
                </c:pt>
                <c:pt idx="983">
                  <c:v>42599.649305555555</c:v>
                </c:pt>
                <c:pt idx="984">
                  <c:v>42599.690972222219</c:v>
                </c:pt>
                <c:pt idx="985">
                  <c:v>42599.732638888891</c:v>
                </c:pt>
                <c:pt idx="986">
                  <c:v>42599.774305555555</c:v>
                </c:pt>
                <c:pt idx="987">
                  <c:v>42599.815972222219</c:v>
                </c:pt>
                <c:pt idx="988">
                  <c:v>42599.857638888891</c:v>
                </c:pt>
                <c:pt idx="989">
                  <c:v>42599.899305555555</c:v>
                </c:pt>
                <c:pt idx="990">
                  <c:v>42599.940972222219</c:v>
                </c:pt>
                <c:pt idx="991">
                  <c:v>42599.982638888891</c:v>
                </c:pt>
                <c:pt idx="992">
                  <c:v>42600.024305555555</c:v>
                </c:pt>
                <c:pt idx="993">
                  <c:v>42600.065972222219</c:v>
                </c:pt>
                <c:pt idx="994">
                  <c:v>42600.107638888891</c:v>
                </c:pt>
                <c:pt idx="995">
                  <c:v>42600.149305555555</c:v>
                </c:pt>
                <c:pt idx="996">
                  <c:v>42600.190972222219</c:v>
                </c:pt>
                <c:pt idx="997">
                  <c:v>42600.232638888891</c:v>
                </c:pt>
                <c:pt idx="998">
                  <c:v>42600.274305555555</c:v>
                </c:pt>
                <c:pt idx="999">
                  <c:v>42600.315972222219</c:v>
                </c:pt>
                <c:pt idx="1000">
                  <c:v>42600.357638888891</c:v>
                </c:pt>
                <c:pt idx="1001">
                  <c:v>42600.399305555555</c:v>
                </c:pt>
                <c:pt idx="1002">
                  <c:v>42600.440972222219</c:v>
                </c:pt>
                <c:pt idx="1003">
                  <c:v>42600.482638888891</c:v>
                </c:pt>
                <c:pt idx="1004">
                  <c:v>42600.524305555555</c:v>
                </c:pt>
                <c:pt idx="1005">
                  <c:v>42600.565972222219</c:v>
                </c:pt>
                <c:pt idx="1006">
                  <c:v>42600.607638888891</c:v>
                </c:pt>
                <c:pt idx="1007">
                  <c:v>42600.649305555555</c:v>
                </c:pt>
                <c:pt idx="1008">
                  <c:v>42600.690972222219</c:v>
                </c:pt>
                <c:pt idx="1009">
                  <c:v>42600.732638888891</c:v>
                </c:pt>
                <c:pt idx="1010">
                  <c:v>42600.774305555555</c:v>
                </c:pt>
                <c:pt idx="1011">
                  <c:v>42600.815972222219</c:v>
                </c:pt>
                <c:pt idx="1012">
                  <c:v>42600.857638888891</c:v>
                </c:pt>
                <c:pt idx="1013">
                  <c:v>42600.899305555555</c:v>
                </c:pt>
                <c:pt idx="1014">
                  <c:v>42600.940972222219</c:v>
                </c:pt>
                <c:pt idx="1015">
                  <c:v>42600.982638888891</c:v>
                </c:pt>
                <c:pt idx="1016">
                  <c:v>42601.024305555555</c:v>
                </c:pt>
                <c:pt idx="1017">
                  <c:v>42601.065972222219</c:v>
                </c:pt>
                <c:pt idx="1018">
                  <c:v>42601.107638888891</c:v>
                </c:pt>
                <c:pt idx="1019">
                  <c:v>42601.149305555555</c:v>
                </c:pt>
                <c:pt idx="1020">
                  <c:v>42601.190972222219</c:v>
                </c:pt>
                <c:pt idx="1021">
                  <c:v>42601.232638888891</c:v>
                </c:pt>
                <c:pt idx="1022">
                  <c:v>42601.274305555555</c:v>
                </c:pt>
                <c:pt idx="1023">
                  <c:v>42601.315972222219</c:v>
                </c:pt>
                <c:pt idx="1024">
                  <c:v>42601.357638888891</c:v>
                </c:pt>
                <c:pt idx="1025">
                  <c:v>42601.399305555555</c:v>
                </c:pt>
                <c:pt idx="1026">
                  <c:v>42601.440972222219</c:v>
                </c:pt>
                <c:pt idx="1027">
                  <c:v>42601.482638888891</c:v>
                </c:pt>
                <c:pt idx="1028">
                  <c:v>42601.524305555555</c:v>
                </c:pt>
                <c:pt idx="1029">
                  <c:v>42601.565972222219</c:v>
                </c:pt>
                <c:pt idx="1030">
                  <c:v>42601.607638888891</c:v>
                </c:pt>
                <c:pt idx="1031">
                  <c:v>42601.649305555555</c:v>
                </c:pt>
                <c:pt idx="1032">
                  <c:v>42601.690972222219</c:v>
                </c:pt>
                <c:pt idx="1033">
                  <c:v>42601.732638888891</c:v>
                </c:pt>
                <c:pt idx="1034">
                  <c:v>42601.774305555555</c:v>
                </c:pt>
                <c:pt idx="1035">
                  <c:v>42601.815972222219</c:v>
                </c:pt>
                <c:pt idx="1036">
                  <c:v>42601.857638888891</c:v>
                </c:pt>
                <c:pt idx="1037">
                  <c:v>42601.899305555555</c:v>
                </c:pt>
                <c:pt idx="1038">
                  <c:v>42601.940972222219</c:v>
                </c:pt>
                <c:pt idx="1039">
                  <c:v>42601.982638888891</c:v>
                </c:pt>
                <c:pt idx="1040">
                  <c:v>42602.024305555555</c:v>
                </c:pt>
                <c:pt idx="1041">
                  <c:v>42602.065972222219</c:v>
                </c:pt>
                <c:pt idx="1042">
                  <c:v>42602.107638888891</c:v>
                </c:pt>
                <c:pt idx="1043">
                  <c:v>42602.149305555555</c:v>
                </c:pt>
                <c:pt idx="1044">
                  <c:v>42602.190972222219</c:v>
                </c:pt>
                <c:pt idx="1045">
                  <c:v>42602.232638888891</c:v>
                </c:pt>
                <c:pt idx="1046">
                  <c:v>42602.274305555555</c:v>
                </c:pt>
                <c:pt idx="1047">
                  <c:v>42602.315972222219</c:v>
                </c:pt>
                <c:pt idx="1048">
                  <c:v>42602.357638888891</c:v>
                </c:pt>
                <c:pt idx="1049">
                  <c:v>42602.399305555555</c:v>
                </c:pt>
                <c:pt idx="1050">
                  <c:v>42602.440972222219</c:v>
                </c:pt>
                <c:pt idx="1051">
                  <c:v>42602.482638888891</c:v>
                </c:pt>
                <c:pt idx="1052">
                  <c:v>42602.524305555555</c:v>
                </c:pt>
                <c:pt idx="1053">
                  <c:v>42602.565972222219</c:v>
                </c:pt>
                <c:pt idx="1054">
                  <c:v>42602.607638888891</c:v>
                </c:pt>
                <c:pt idx="1055">
                  <c:v>42602.649305555555</c:v>
                </c:pt>
                <c:pt idx="1056">
                  <c:v>42602.690972222219</c:v>
                </c:pt>
                <c:pt idx="1057">
                  <c:v>42602.732638888891</c:v>
                </c:pt>
                <c:pt idx="1058">
                  <c:v>42602.774305555555</c:v>
                </c:pt>
                <c:pt idx="1059">
                  <c:v>42602.815972222219</c:v>
                </c:pt>
                <c:pt idx="1060">
                  <c:v>42602.857638888891</c:v>
                </c:pt>
                <c:pt idx="1061">
                  <c:v>42602.899305555555</c:v>
                </c:pt>
                <c:pt idx="1062">
                  <c:v>42602.940972222219</c:v>
                </c:pt>
                <c:pt idx="1063">
                  <c:v>42602.982638888891</c:v>
                </c:pt>
                <c:pt idx="1064">
                  <c:v>42603.024305555555</c:v>
                </c:pt>
                <c:pt idx="1065">
                  <c:v>42603.065972222219</c:v>
                </c:pt>
                <c:pt idx="1066">
                  <c:v>42603.107638888891</c:v>
                </c:pt>
                <c:pt idx="1067">
                  <c:v>42603.149305555555</c:v>
                </c:pt>
                <c:pt idx="1068">
                  <c:v>42603.190972222219</c:v>
                </c:pt>
                <c:pt idx="1069">
                  <c:v>42603.232638888891</c:v>
                </c:pt>
                <c:pt idx="1070">
                  <c:v>42603.274305555555</c:v>
                </c:pt>
                <c:pt idx="1071">
                  <c:v>42603.315972222219</c:v>
                </c:pt>
                <c:pt idx="1072">
                  <c:v>42603.357638888891</c:v>
                </c:pt>
                <c:pt idx="1073">
                  <c:v>42603.399305555555</c:v>
                </c:pt>
                <c:pt idx="1074">
                  <c:v>42603.440972222219</c:v>
                </c:pt>
                <c:pt idx="1075">
                  <c:v>42603.482638888891</c:v>
                </c:pt>
                <c:pt idx="1076">
                  <c:v>42603.524305555555</c:v>
                </c:pt>
                <c:pt idx="1077">
                  <c:v>42603.565972222219</c:v>
                </c:pt>
                <c:pt idx="1078">
                  <c:v>42603.607638888891</c:v>
                </c:pt>
                <c:pt idx="1079">
                  <c:v>42603.649305555555</c:v>
                </c:pt>
                <c:pt idx="1080">
                  <c:v>42603.690972222219</c:v>
                </c:pt>
                <c:pt idx="1081">
                  <c:v>42603.732638888891</c:v>
                </c:pt>
                <c:pt idx="1082">
                  <c:v>42603.774305555555</c:v>
                </c:pt>
                <c:pt idx="1083">
                  <c:v>42603.815972222219</c:v>
                </c:pt>
                <c:pt idx="1084">
                  <c:v>42603.857638888891</c:v>
                </c:pt>
                <c:pt idx="1085">
                  <c:v>42603.899305555555</c:v>
                </c:pt>
                <c:pt idx="1086">
                  <c:v>42603.940972222219</c:v>
                </c:pt>
                <c:pt idx="1087">
                  <c:v>42603.982638888891</c:v>
                </c:pt>
                <c:pt idx="1088">
                  <c:v>42604.024305555555</c:v>
                </c:pt>
                <c:pt idx="1089">
                  <c:v>42604.065972222219</c:v>
                </c:pt>
                <c:pt idx="1090">
                  <c:v>42604.107638888891</c:v>
                </c:pt>
                <c:pt idx="1091">
                  <c:v>42604.149305555555</c:v>
                </c:pt>
                <c:pt idx="1092">
                  <c:v>42604.190972222219</c:v>
                </c:pt>
                <c:pt idx="1093">
                  <c:v>42604.232638888891</c:v>
                </c:pt>
                <c:pt idx="1094">
                  <c:v>42604.274305555555</c:v>
                </c:pt>
                <c:pt idx="1095">
                  <c:v>42604.315972222219</c:v>
                </c:pt>
                <c:pt idx="1096">
                  <c:v>42604.357638888891</c:v>
                </c:pt>
                <c:pt idx="1097">
                  <c:v>42604.399305555555</c:v>
                </c:pt>
                <c:pt idx="1098">
                  <c:v>42604.440972222219</c:v>
                </c:pt>
                <c:pt idx="1099">
                  <c:v>42604.482638888891</c:v>
                </c:pt>
                <c:pt idx="1100">
                  <c:v>42604.524305555555</c:v>
                </c:pt>
                <c:pt idx="1101">
                  <c:v>42604.565972222219</c:v>
                </c:pt>
                <c:pt idx="1102">
                  <c:v>42604.607638888891</c:v>
                </c:pt>
                <c:pt idx="1103">
                  <c:v>42604.649305555555</c:v>
                </c:pt>
                <c:pt idx="1104">
                  <c:v>42604.690972222219</c:v>
                </c:pt>
                <c:pt idx="1105">
                  <c:v>42604.732638888891</c:v>
                </c:pt>
                <c:pt idx="1106">
                  <c:v>42604.774305555555</c:v>
                </c:pt>
                <c:pt idx="1107">
                  <c:v>42604.815972222219</c:v>
                </c:pt>
                <c:pt idx="1108">
                  <c:v>42604.857638888891</c:v>
                </c:pt>
                <c:pt idx="1109">
                  <c:v>42604.899305555555</c:v>
                </c:pt>
                <c:pt idx="1110">
                  <c:v>42604.940972222219</c:v>
                </c:pt>
                <c:pt idx="1111">
                  <c:v>42604.982638888891</c:v>
                </c:pt>
                <c:pt idx="1112">
                  <c:v>42605.024305555555</c:v>
                </c:pt>
                <c:pt idx="1113">
                  <c:v>42605.065972222219</c:v>
                </c:pt>
                <c:pt idx="1114">
                  <c:v>42605.107638888891</c:v>
                </c:pt>
                <c:pt idx="1115">
                  <c:v>42605.149305555555</c:v>
                </c:pt>
                <c:pt idx="1116">
                  <c:v>42605.190972222219</c:v>
                </c:pt>
                <c:pt idx="1117">
                  <c:v>42605.232638888891</c:v>
                </c:pt>
                <c:pt idx="1118">
                  <c:v>42605.274305555555</c:v>
                </c:pt>
                <c:pt idx="1119">
                  <c:v>42605.315972222219</c:v>
                </c:pt>
                <c:pt idx="1120">
                  <c:v>42605.357638888891</c:v>
                </c:pt>
                <c:pt idx="1121">
                  <c:v>42605.399305555555</c:v>
                </c:pt>
                <c:pt idx="1122">
                  <c:v>42605.440972222219</c:v>
                </c:pt>
                <c:pt idx="1123">
                  <c:v>42605.482638888891</c:v>
                </c:pt>
                <c:pt idx="1124">
                  <c:v>42605.524305555555</c:v>
                </c:pt>
                <c:pt idx="1125">
                  <c:v>42605.565972222219</c:v>
                </c:pt>
                <c:pt idx="1126">
                  <c:v>42605.607638888891</c:v>
                </c:pt>
                <c:pt idx="1127">
                  <c:v>42605.649305555555</c:v>
                </c:pt>
                <c:pt idx="1128">
                  <c:v>42605.690972222219</c:v>
                </c:pt>
                <c:pt idx="1129">
                  <c:v>42605.732638888891</c:v>
                </c:pt>
                <c:pt idx="1130">
                  <c:v>42605.774305555555</c:v>
                </c:pt>
                <c:pt idx="1131">
                  <c:v>42605.815972222219</c:v>
                </c:pt>
                <c:pt idx="1132">
                  <c:v>42605.857638888891</c:v>
                </c:pt>
                <c:pt idx="1133">
                  <c:v>42605.899305555555</c:v>
                </c:pt>
                <c:pt idx="1134">
                  <c:v>42605.940972222219</c:v>
                </c:pt>
                <c:pt idx="1135">
                  <c:v>42605.982638888891</c:v>
                </c:pt>
                <c:pt idx="1136">
                  <c:v>42606.024305555555</c:v>
                </c:pt>
                <c:pt idx="1137">
                  <c:v>42606.065972222219</c:v>
                </c:pt>
                <c:pt idx="1138">
                  <c:v>42606.107638888891</c:v>
                </c:pt>
                <c:pt idx="1139">
                  <c:v>42606.149305555555</c:v>
                </c:pt>
                <c:pt idx="1140">
                  <c:v>42606.190972222219</c:v>
                </c:pt>
                <c:pt idx="1141">
                  <c:v>42606.232638888891</c:v>
                </c:pt>
                <c:pt idx="1142">
                  <c:v>42606.274305555555</c:v>
                </c:pt>
                <c:pt idx="1143">
                  <c:v>42606.315972222219</c:v>
                </c:pt>
                <c:pt idx="1144">
                  <c:v>42606.357638888891</c:v>
                </c:pt>
                <c:pt idx="1145">
                  <c:v>42606.399305555555</c:v>
                </c:pt>
                <c:pt idx="1146">
                  <c:v>42606.440972222219</c:v>
                </c:pt>
                <c:pt idx="1147">
                  <c:v>42606.482638888891</c:v>
                </c:pt>
                <c:pt idx="1148">
                  <c:v>42606.524305555555</c:v>
                </c:pt>
                <c:pt idx="1149">
                  <c:v>42606.565972222219</c:v>
                </c:pt>
                <c:pt idx="1150">
                  <c:v>42606.607638888891</c:v>
                </c:pt>
                <c:pt idx="1151">
                  <c:v>42606.649305555555</c:v>
                </c:pt>
                <c:pt idx="1152">
                  <c:v>42606.690972222219</c:v>
                </c:pt>
                <c:pt idx="1153">
                  <c:v>42606.732638888891</c:v>
                </c:pt>
                <c:pt idx="1154">
                  <c:v>42606.774305555555</c:v>
                </c:pt>
                <c:pt idx="1155">
                  <c:v>42606.815972222219</c:v>
                </c:pt>
                <c:pt idx="1156">
                  <c:v>42606.857638888891</c:v>
                </c:pt>
                <c:pt idx="1157">
                  <c:v>42606.899305555555</c:v>
                </c:pt>
                <c:pt idx="1158">
                  <c:v>42606.940972222219</c:v>
                </c:pt>
                <c:pt idx="1159">
                  <c:v>42606.982638888891</c:v>
                </c:pt>
                <c:pt idx="1160">
                  <c:v>42607.024305555555</c:v>
                </c:pt>
                <c:pt idx="1161">
                  <c:v>42607.065972222219</c:v>
                </c:pt>
                <c:pt idx="1162">
                  <c:v>42607.107638888891</c:v>
                </c:pt>
                <c:pt idx="1163">
                  <c:v>42607.149305555555</c:v>
                </c:pt>
                <c:pt idx="1164">
                  <c:v>42607.190972222219</c:v>
                </c:pt>
                <c:pt idx="1165">
                  <c:v>42607.232638888891</c:v>
                </c:pt>
                <c:pt idx="1166">
                  <c:v>42607.274305555555</c:v>
                </c:pt>
                <c:pt idx="1167">
                  <c:v>42607.315972222219</c:v>
                </c:pt>
                <c:pt idx="1168">
                  <c:v>42607.357638888891</c:v>
                </c:pt>
                <c:pt idx="1169">
                  <c:v>42607.399305555555</c:v>
                </c:pt>
                <c:pt idx="1170">
                  <c:v>42607.440972222219</c:v>
                </c:pt>
                <c:pt idx="1171">
                  <c:v>42607.482638888891</c:v>
                </c:pt>
                <c:pt idx="1172">
                  <c:v>42607.524305555555</c:v>
                </c:pt>
                <c:pt idx="1173">
                  <c:v>42607.565972222219</c:v>
                </c:pt>
                <c:pt idx="1174">
                  <c:v>42607.607638888891</c:v>
                </c:pt>
                <c:pt idx="1175">
                  <c:v>42607.649305555555</c:v>
                </c:pt>
                <c:pt idx="1176">
                  <c:v>42607.690972222219</c:v>
                </c:pt>
                <c:pt idx="1177">
                  <c:v>42607.732638888891</c:v>
                </c:pt>
                <c:pt idx="1178">
                  <c:v>42607.774305555555</c:v>
                </c:pt>
                <c:pt idx="1179">
                  <c:v>42607.815972222219</c:v>
                </c:pt>
                <c:pt idx="1180">
                  <c:v>42607.857638888891</c:v>
                </c:pt>
                <c:pt idx="1181">
                  <c:v>42607.899305555555</c:v>
                </c:pt>
                <c:pt idx="1182">
                  <c:v>42607.940972222219</c:v>
                </c:pt>
                <c:pt idx="1183">
                  <c:v>42607.982638888891</c:v>
                </c:pt>
                <c:pt idx="1184">
                  <c:v>42608.024305555555</c:v>
                </c:pt>
                <c:pt idx="1185">
                  <c:v>42608.065972222219</c:v>
                </c:pt>
                <c:pt idx="1186">
                  <c:v>42608.107638888891</c:v>
                </c:pt>
                <c:pt idx="1187">
                  <c:v>42608.149305555555</c:v>
                </c:pt>
                <c:pt idx="1188">
                  <c:v>42608.190972222219</c:v>
                </c:pt>
                <c:pt idx="1189">
                  <c:v>42608.232638888891</c:v>
                </c:pt>
                <c:pt idx="1190">
                  <c:v>42608.274305555555</c:v>
                </c:pt>
                <c:pt idx="1191">
                  <c:v>42608.315972222219</c:v>
                </c:pt>
                <c:pt idx="1192">
                  <c:v>42608.357638888891</c:v>
                </c:pt>
                <c:pt idx="1193">
                  <c:v>42608.399305555555</c:v>
                </c:pt>
                <c:pt idx="1194">
                  <c:v>42608.440972222219</c:v>
                </c:pt>
                <c:pt idx="1195">
                  <c:v>42608.482638888891</c:v>
                </c:pt>
                <c:pt idx="1196">
                  <c:v>42608.524305555555</c:v>
                </c:pt>
                <c:pt idx="1197">
                  <c:v>42608.565972222219</c:v>
                </c:pt>
                <c:pt idx="1198">
                  <c:v>42608.607638888891</c:v>
                </c:pt>
                <c:pt idx="1199">
                  <c:v>42608.649305555555</c:v>
                </c:pt>
                <c:pt idx="1200">
                  <c:v>42608.690972222219</c:v>
                </c:pt>
                <c:pt idx="1201">
                  <c:v>42608.732638888891</c:v>
                </c:pt>
                <c:pt idx="1202">
                  <c:v>42608.774305555555</c:v>
                </c:pt>
                <c:pt idx="1203">
                  <c:v>42608.815972222219</c:v>
                </c:pt>
                <c:pt idx="1204">
                  <c:v>42608.857638888891</c:v>
                </c:pt>
                <c:pt idx="1205">
                  <c:v>42608.899305555555</c:v>
                </c:pt>
                <c:pt idx="1206">
                  <c:v>42608.940972222219</c:v>
                </c:pt>
                <c:pt idx="1207">
                  <c:v>42608.982638888891</c:v>
                </c:pt>
                <c:pt idx="1208">
                  <c:v>42609.024305555555</c:v>
                </c:pt>
                <c:pt idx="1209">
                  <c:v>42609.065972222219</c:v>
                </c:pt>
                <c:pt idx="1210">
                  <c:v>42609.107638888891</c:v>
                </c:pt>
                <c:pt idx="1211">
                  <c:v>42609.149305555555</c:v>
                </c:pt>
                <c:pt idx="1212">
                  <c:v>42609.190972222219</c:v>
                </c:pt>
                <c:pt idx="1213">
                  <c:v>42609.232638888891</c:v>
                </c:pt>
                <c:pt idx="1214">
                  <c:v>42609.274305555555</c:v>
                </c:pt>
                <c:pt idx="1215">
                  <c:v>42609.315972222219</c:v>
                </c:pt>
                <c:pt idx="1216">
                  <c:v>42609.357638888891</c:v>
                </c:pt>
                <c:pt idx="1217">
                  <c:v>42609.399305555555</c:v>
                </c:pt>
                <c:pt idx="1218">
                  <c:v>42609.440972222219</c:v>
                </c:pt>
                <c:pt idx="1219">
                  <c:v>42609.482638888891</c:v>
                </c:pt>
                <c:pt idx="1220">
                  <c:v>42609.524305555555</c:v>
                </c:pt>
                <c:pt idx="1221">
                  <c:v>42609.565972222219</c:v>
                </c:pt>
                <c:pt idx="1222">
                  <c:v>42609.607638888891</c:v>
                </c:pt>
                <c:pt idx="1223">
                  <c:v>42609.649305555555</c:v>
                </c:pt>
                <c:pt idx="1224">
                  <c:v>42609.690972222219</c:v>
                </c:pt>
                <c:pt idx="1225">
                  <c:v>42609.732638888891</c:v>
                </c:pt>
                <c:pt idx="1226">
                  <c:v>42609.774305555555</c:v>
                </c:pt>
                <c:pt idx="1227">
                  <c:v>42609.815972222219</c:v>
                </c:pt>
                <c:pt idx="1228">
                  <c:v>42609.857638888891</c:v>
                </c:pt>
                <c:pt idx="1229">
                  <c:v>42609.899305555555</c:v>
                </c:pt>
                <c:pt idx="1230">
                  <c:v>42609.940972222219</c:v>
                </c:pt>
                <c:pt idx="1231">
                  <c:v>42609.982638888891</c:v>
                </c:pt>
                <c:pt idx="1232">
                  <c:v>42610.024305555555</c:v>
                </c:pt>
                <c:pt idx="1233">
                  <c:v>42610.065972222219</c:v>
                </c:pt>
                <c:pt idx="1234">
                  <c:v>42610.107638888891</c:v>
                </c:pt>
                <c:pt idx="1235">
                  <c:v>42610.149305555555</c:v>
                </c:pt>
                <c:pt idx="1236">
                  <c:v>42610.190972222219</c:v>
                </c:pt>
                <c:pt idx="1237">
                  <c:v>42610.232638888891</c:v>
                </c:pt>
                <c:pt idx="1238">
                  <c:v>42610.274305555555</c:v>
                </c:pt>
                <c:pt idx="1239">
                  <c:v>42610.315972222219</c:v>
                </c:pt>
                <c:pt idx="1240">
                  <c:v>42610.357638888891</c:v>
                </c:pt>
                <c:pt idx="1241">
                  <c:v>42610.399305555555</c:v>
                </c:pt>
                <c:pt idx="1242">
                  <c:v>42610.440972222219</c:v>
                </c:pt>
                <c:pt idx="1243">
                  <c:v>42610.482638888891</c:v>
                </c:pt>
                <c:pt idx="1244">
                  <c:v>42610.524305555555</c:v>
                </c:pt>
                <c:pt idx="1245">
                  <c:v>42610.565972222219</c:v>
                </c:pt>
                <c:pt idx="1246">
                  <c:v>42610.607638888891</c:v>
                </c:pt>
                <c:pt idx="1247">
                  <c:v>42610.649305555555</c:v>
                </c:pt>
                <c:pt idx="1248">
                  <c:v>42610.690972222219</c:v>
                </c:pt>
                <c:pt idx="1249">
                  <c:v>42610.732638888891</c:v>
                </c:pt>
                <c:pt idx="1250">
                  <c:v>42610.774305555555</c:v>
                </c:pt>
                <c:pt idx="1251">
                  <c:v>42610.815972222219</c:v>
                </c:pt>
                <c:pt idx="1252">
                  <c:v>42610.857638888891</c:v>
                </c:pt>
                <c:pt idx="1253">
                  <c:v>42610.899305555555</c:v>
                </c:pt>
                <c:pt idx="1254">
                  <c:v>42610.940972222219</c:v>
                </c:pt>
                <c:pt idx="1255">
                  <c:v>42610.982638888891</c:v>
                </c:pt>
                <c:pt idx="1256">
                  <c:v>42611.024305555555</c:v>
                </c:pt>
                <c:pt idx="1257">
                  <c:v>42611.065972222219</c:v>
                </c:pt>
                <c:pt idx="1258">
                  <c:v>42611.107638888891</c:v>
                </c:pt>
                <c:pt idx="1259">
                  <c:v>42611.149305555555</c:v>
                </c:pt>
                <c:pt idx="1260">
                  <c:v>42611.190972222219</c:v>
                </c:pt>
                <c:pt idx="1261">
                  <c:v>42611.232638888891</c:v>
                </c:pt>
                <c:pt idx="1262">
                  <c:v>42611.274305555555</c:v>
                </c:pt>
                <c:pt idx="1263">
                  <c:v>42611.315972222219</c:v>
                </c:pt>
                <c:pt idx="1264">
                  <c:v>42611.357638888891</c:v>
                </c:pt>
                <c:pt idx="1265">
                  <c:v>42611.399305555555</c:v>
                </c:pt>
                <c:pt idx="1266">
                  <c:v>42611.440972222219</c:v>
                </c:pt>
                <c:pt idx="1267">
                  <c:v>42611.482638888891</c:v>
                </c:pt>
                <c:pt idx="1268">
                  <c:v>42611.524305555555</c:v>
                </c:pt>
                <c:pt idx="1269">
                  <c:v>42611.565972222219</c:v>
                </c:pt>
                <c:pt idx="1270">
                  <c:v>42611.607638888891</c:v>
                </c:pt>
                <c:pt idx="1271">
                  <c:v>42611.649305555555</c:v>
                </c:pt>
                <c:pt idx="1272">
                  <c:v>42611.690972222219</c:v>
                </c:pt>
                <c:pt idx="1273">
                  <c:v>42611.732638888891</c:v>
                </c:pt>
                <c:pt idx="1274">
                  <c:v>42611.774305555555</c:v>
                </c:pt>
                <c:pt idx="1275">
                  <c:v>42611.815972222219</c:v>
                </c:pt>
                <c:pt idx="1276">
                  <c:v>42611.857638888891</c:v>
                </c:pt>
                <c:pt idx="1277">
                  <c:v>42611.899305555555</c:v>
                </c:pt>
                <c:pt idx="1278">
                  <c:v>42611.940972222219</c:v>
                </c:pt>
                <c:pt idx="1279">
                  <c:v>42611.982638888891</c:v>
                </c:pt>
                <c:pt idx="1280">
                  <c:v>42612.024305555555</c:v>
                </c:pt>
                <c:pt idx="1281">
                  <c:v>42612.065972222219</c:v>
                </c:pt>
                <c:pt idx="1282">
                  <c:v>42612.107638888891</c:v>
                </c:pt>
                <c:pt idx="1283">
                  <c:v>42612.149305555555</c:v>
                </c:pt>
                <c:pt idx="1284">
                  <c:v>42612.190972222219</c:v>
                </c:pt>
                <c:pt idx="1285">
                  <c:v>42612.232638888891</c:v>
                </c:pt>
                <c:pt idx="1286">
                  <c:v>42612.274305555555</c:v>
                </c:pt>
                <c:pt idx="1287">
                  <c:v>42612.315972222219</c:v>
                </c:pt>
                <c:pt idx="1288">
                  <c:v>42612.357638888891</c:v>
                </c:pt>
                <c:pt idx="1289">
                  <c:v>42612.399305555555</c:v>
                </c:pt>
                <c:pt idx="1290">
                  <c:v>42612.440972222219</c:v>
                </c:pt>
                <c:pt idx="1291">
                  <c:v>42612.482638888891</c:v>
                </c:pt>
                <c:pt idx="1292">
                  <c:v>42612.524305555555</c:v>
                </c:pt>
                <c:pt idx="1293">
                  <c:v>42612.565972222219</c:v>
                </c:pt>
                <c:pt idx="1294">
                  <c:v>42612.607638888891</c:v>
                </c:pt>
                <c:pt idx="1295">
                  <c:v>42612.649305555555</c:v>
                </c:pt>
                <c:pt idx="1296">
                  <c:v>42612.690972222219</c:v>
                </c:pt>
                <c:pt idx="1297">
                  <c:v>42612.732638888891</c:v>
                </c:pt>
                <c:pt idx="1298">
                  <c:v>42612.774305555555</c:v>
                </c:pt>
                <c:pt idx="1299">
                  <c:v>42612.815972222219</c:v>
                </c:pt>
                <c:pt idx="1300">
                  <c:v>42612.857638888891</c:v>
                </c:pt>
                <c:pt idx="1301">
                  <c:v>42612.899305555555</c:v>
                </c:pt>
                <c:pt idx="1302">
                  <c:v>42612.940972222219</c:v>
                </c:pt>
                <c:pt idx="1303">
                  <c:v>42612.982638888891</c:v>
                </c:pt>
                <c:pt idx="1304">
                  <c:v>42613.024305555555</c:v>
                </c:pt>
                <c:pt idx="1305">
                  <c:v>42613.065972222219</c:v>
                </c:pt>
                <c:pt idx="1306">
                  <c:v>42613.107638888891</c:v>
                </c:pt>
                <c:pt idx="1307">
                  <c:v>42613.149305555555</c:v>
                </c:pt>
                <c:pt idx="1308">
                  <c:v>42613.190972222219</c:v>
                </c:pt>
                <c:pt idx="1309">
                  <c:v>42613.232638888891</c:v>
                </c:pt>
                <c:pt idx="1310">
                  <c:v>42613.274305555555</c:v>
                </c:pt>
                <c:pt idx="1311">
                  <c:v>42613.315972222219</c:v>
                </c:pt>
                <c:pt idx="1312">
                  <c:v>42613.357638888891</c:v>
                </c:pt>
                <c:pt idx="1313">
                  <c:v>42613.399305555555</c:v>
                </c:pt>
                <c:pt idx="1314">
                  <c:v>42613.440972222219</c:v>
                </c:pt>
                <c:pt idx="1315">
                  <c:v>42613.482638888891</c:v>
                </c:pt>
                <c:pt idx="1316">
                  <c:v>42613.524305555555</c:v>
                </c:pt>
                <c:pt idx="1317">
                  <c:v>42613.565972222219</c:v>
                </c:pt>
                <c:pt idx="1318">
                  <c:v>42613.607638888891</c:v>
                </c:pt>
                <c:pt idx="1319">
                  <c:v>42613.649305555555</c:v>
                </c:pt>
                <c:pt idx="1320">
                  <c:v>42613.690972222219</c:v>
                </c:pt>
                <c:pt idx="1321">
                  <c:v>42613.732638888891</c:v>
                </c:pt>
                <c:pt idx="1322">
                  <c:v>42613.774305555555</c:v>
                </c:pt>
                <c:pt idx="1323">
                  <c:v>42613.815972222219</c:v>
                </c:pt>
                <c:pt idx="1324">
                  <c:v>42613.857638888891</c:v>
                </c:pt>
                <c:pt idx="1325">
                  <c:v>42613.899305555555</c:v>
                </c:pt>
                <c:pt idx="1326">
                  <c:v>42613.940972222219</c:v>
                </c:pt>
                <c:pt idx="1327">
                  <c:v>42613.982638888891</c:v>
                </c:pt>
                <c:pt idx="1328">
                  <c:v>42614.024305555555</c:v>
                </c:pt>
                <c:pt idx="1329">
                  <c:v>42614.065972222219</c:v>
                </c:pt>
                <c:pt idx="1330">
                  <c:v>42614.107638888891</c:v>
                </c:pt>
                <c:pt idx="1331">
                  <c:v>42614.149305555555</c:v>
                </c:pt>
                <c:pt idx="1332">
                  <c:v>42614.190972222219</c:v>
                </c:pt>
                <c:pt idx="1333">
                  <c:v>42614.232638888891</c:v>
                </c:pt>
                <c:pt idx="1334">
                  <c:v>42614.274305555555</c:v>
                </c:pt>
                <c:pt idx="1335">
                  <c:v>42614.315972222219</c:v>
                </c:pt>
                <c:pt idx="1336">
                  <c:v>42614.357638888891</c:v>
                </c:pt>
                <c:pt idx="1337">
                  <c:v>42614.399305555555</c:v>
                </c:pt>
                <c:pt idx="1338">
                  <c:v>42614.440972222219</c:v>
                </c:pt>
                <c:pt idx="1339">
                  <c:v>42614.482638888891</c:v>
                </c:pt>
                <c:pt idx="1340">
                  <c:v>42614.524305555555</c:v>
                </c:pt>
                <c:pt idx="1341">
                  <c:v>42614.565972222219</c:v>
                </c:pt>
                <c:pt idx="1342">
                  <c:v>42614.607638888891</c:v>
                </c:pt>
                <c:pt idx="1343">
                  <c:v>42614.649305555555</c:v>
                </c:pt>
                <c:pt idx="1344">
                  <c:v>42614.690972222219</c:v>
                </c:pt>
                <c:pt idx="1345">
                  <c:v>42614.732638888891</c:v>
                </c:pt>
                <c:pt idx="1346">
                  <c:v>42614.774305555555</c:v>
                </c:pt>
                <c:pt idx="1347">
                  <c:v>42614.815972222219</c:v>
                </c:pt>
                <c:pt idx="1348">
                  <c:v>42614.857638888891</c:v>
                </c:pt>
                <c:pt idx="1349">
                  <c:v>42614.899305555555</c:v>
                </c:pt>
                <c:pt idx="1350">
                  <c:v>42614.940972222219</c:v>
                </c:pt>
                <c:pt idx="1351">
                  <c:v>42614.982638888891</c:v>
                </c:pt>
                <c:pt idx="1352">
                  <c:v>42615.024305555555</c:v>
                </c:pt>
                <c:pt idx="1353">
                  <c:v>42615.065972222219</c:v>
                </c:pt>
                <c:pt idx="1354">
                  <c:v>42615.107638888891</c:v>
                </c:pt>
                <c:pt idx="1355">
                  <c:v>42615.149305555555</c:v>
                </c:pt>
                <c:pt idx="1356">
                  <c:v>42615.190972222219</c:v>
                </c:pt>
                <c:pt idx="1357">
                  <c:v>42615.232638888891</c:v>
                </c:pt>
                <c:pt idx="1358">
                  <c:v>42615.274305555555</c:v>
                </c:pt>
                <c:pt idx="1359">
                  <c:v>42615.315972222219</c:v>
                </c:pt>
                <c:pt idx="1360">
                  <c:v>42615.357638888891</c:v>
                </c:pt>
                <c:pt idx="1361">
                  <c:v>42615.399305555555</c:v>
                </c:pt>
                <c:pt idx="1362">
                  <c:v>42615.440972222219</c:v>
                </c:pt>
                <c:pt idx="1363">
                  <c:v>42615.482638888891</c:v>
                </c:pt>
                <c:pt idx="1364">
                  <c:v>42615.524305555555</c:v>
                </c:pt>
                <c:pt idx="1365">
                  <c:v>42615.565972222219</c:v>
                </c:pt>
                <c:pt idx="1366">
                  <c:v>42615.607638888891</c:v>
                </c:pt>
                <c:pt idx="1367">
                  <c:v>42615.649305555555</c:v>
                </c:pt>
                <c:pt idx="1368">
                  <c:v>42615.690972222219</c:v>
                </c:pt>
                <c:pt idx="1369">
                  <c:v>42615.732638888891</c:v>
                </c:pt>
                <c:pt idx="1370">
                  <c:v>42615.774305555555</c:v>
                </c:pt>
                <c:pt idx="1371">
                  <c:v>42615.815972222219</c:v>
                </c:pt>
                <c:pt idx="1372">
                  <c:v>42615.857638888891</c:v>
                </c:pt>
                <c:pt idx="1373">
                  <c:v>42615.899305555555</c:v>
                </c:pt>
                <c:pt idx="1374">
                  <c:v>42615.940972222219</c:v>
                </c:pt>
                <c:pt idx="1375">
                  <c:v>42615.982638888891</c:v>
                </c:pt>
                <c:pt idx="1376">
                  <c:v>42616.024305555555</c:v>
                </c:pt>
                <c:pt idx="1377">
                  <c:v>42616.065972222219</c:v>
                </c:pt>
                <c:pt idx="1378">
                  <c:v>42616.107638888891</c:v>
                </c:pt>
                <c:pt idx="1379">
                  <c:v>42616.149305555555</c:v>
                </c:pt>
                <c:pt idx="1380">
                  <c:v>42616.190972222219</c:v>
                </c:pt>
                <c:pt idx="1381">
                  <c:v>42616.232638888891</c:v>
                </c:pt>
                <c:pt idx="1382">
                  <c:v>42616.274305555555</c:v>
                </c:pt>
                <c:pt idx="1383">
                  <c:v>42616.315972222219</c:v>
                </c:pt>
                <c:pt idx="1384">
                  <c:v>42616.357638888891</c:v>
                </c:pt>
                <c:pt idx="1385">
                  <c:v>42616.399305555555</c:v>
                </c:pt>
                <c:pt idx="1386">
                  <c:v>42616.440972222219</c:v>
                </c:pt>
                <c:pt idx="1387">
                  <c:v>42616.482638888891</c:v>
                </c:pt>
                <c:pt idx="1388">
                  <c:v>42616.524305555555</c:v>
                </c:pt>
                <c:pt idx="1389">
                  <c:v>42616.565972222219</c:v>
                </c:pt>
                <c:pt idx="1390">
                  <c:v>42616.607638888891</c:v>
                </c:pt>
                <c:pt idx="1391">
                  <c:v>42616.649305555555</c:v>
                </c:pt>
                <c:pt idx="1392">
                  <c:v>42616.690972222219</c:v>
                </c:pt>
                <c:pt idx="1393">
                  <c:v>42616.732638888891</c:v>
                </c:pt>
                <c:pt idx="1394">
                  <c:v>42616.774305555555</c:v>
                </c:pt>
                <c:pt idx="1395">
                  <c:v>42616.815972222219</c:v>
                </c:pt>
                <c:pt idx="1396">
                  <c:v>42616.857638888891</c:v>
                </c:pt>
                <c:pt idx="1397">
                  <c:v>42616.899305555555</c:v>
                </c:pt>
                <c:pt idx="1398">
                  <c:v>42616.940972222219</c:v>
                </c:pt>
                <c:pt idx="1399">
                  <c:v>42616.982638888891</c:v>
                </c:pt>
                <c:pt idx="1400">
                  <c:v>42617.024305555555</c:v>
                </c:pt>
                <c:pt idx="1401">
                  <c:v>42617.065972222219</c:v>
                </c:pt>
                <c:pt idx="1402">
                  <c:v>42617.107638888891</c:v>
                </c:pt>
                <c:pt idx="1403">
                  <c:v>42617.149305555555</c:v>
                </c:pt>
                <c:pt idx="1404">
                  <c:v>42617.190972222219</c:v>
                </c:pt>
                <c:pt idx="1405">
                  <c:v>42617.232638888891</c:v>
                </c:pt>
                <c:pt idx="1406">
                  <c:v>42617.274305555555</c:v>
                </c:pt>
                <c:pt idx="1407">
                  <c:v>42617.315972222219</c:v>
                </c:pt>
                <c:pt idx="1408">
                  <c:v>42617.357638888891</c:v>
                </c:pt>
                <c:pt idx="1409">
                  <c:v>42617.399305555555</c:v>
                </c:pt>
                <c:pt idx="1410">
                  <c:v>42617.440972222219</c:v>
                </c:pt>
                <c:pt idx="1411">
                  <c:v>42617.482638888891</c:v>
                </c:pt>
                <c:pt idx="1412">
                  <c:v>42617.524305555555</c:v>
                </c:pt>
                <c:pt idx="1413">
                  <c:v>42617.565972222219</c:v>
                </c:pt>
                <c:pt idx="1414">
                  <c:v>42617.607638888891</c:v>
                </c:pt>
                <c:pt idx="1415">
                  <c:v>42617.649305555555</c:v>
                </c:pt>
                <c:pt idx="1416">
                  <c:v>42617.690972222219</c:v>
                </c:pt>
                <c:pt idx="1417">
                  <c:v>42617.732638888891</c:v>
                </c:pt>
                <c:pt idx="1418">
                  <c:v>42617.774305555555</c:v>
                </c:pt>
                <c:pt idx="1419">
                  <c:v>42617.815972222219</c:v>
                </c:pt>
                <c:pt idx="1420">
                  <c:v>42617.857638888891</c:v>
                </c:pt>
                <c:pt idx="1421">
                  <c:v>42617.899305555555</c:v>
                </c:pt>
                <c:pt idx="1422">
                  <c:v>42617.940972222219</c:v>
                </c:pt>
                <c:pt idx="1423">
                  <c:v>42617.982638888891</c:v>
                </c:pt>
                <c:pt idx="1424">
                  <c:v>42618.024305555555</c:v>
                </c:pt>
                <c:pt idx="1425">
                  <c:v>42618.065972222219</c:v>
                </c:pt>
                <c:pt idx="1426">
                  <c:v>42618.107638888891</c:v>
                </c:pt>
                <c:pt idx="1427">
                  <c:v>42618.149305555555</c:v>
                </c:pt>
                <c:pt idx="1428">
                  <c:v>42618.190972222219</c:v>
                </c:pt>
                <c:pt idx="1429">
                  <c:v>42618.232638888891</c:v>
                </c:pt>
                <c:pt idx="1430">
                  <c:v>42618.274305555555</c:v>
                </c:pt>
                <c:pt idx="1431">
                  <c:v>42618.315972222219</c:v>
                </c:pt>
                <c:pt idx="1432">
                  <c:v>42618.357638888891</c:v>
                </c:pt>
                <c:pt idx="1433">
                  <c:v>42618.399305555555</c:v>
                </c:pt>
                <c:pt idx="1434">
                  <c:v>42618.440972222219</c:v>
                </c:pt>
                <c:pt idx="1435">
                  <c:v>42618.482638888891</c:v>
                </c:pt>
                <c:pt idx="1436">
                  <c:v>42618.524305555555</c:v>
                </c:pt>
                <c:pt idx="1437">
                  <c:v>42618.565972222219</c:v>
                </c:pt>
                <c:pt idx="1438">
                  <c:v>42618.607638888891</c:v>
                </c:pt>
                <c:pt idx="1439">
                  <c:v>42618.649305555555</c:v>
                </c:pt>
                <c:pt idx="1440">
                  <c:v>42618.690972222219</c:v>
                </c:pt>
                <c:pt idx="1441">
                  <c:v>42618.732638888891</c:v>
                </c:pt>
                <c:pt idx="1442">
                  <c:v>42618.774305555555</c:v>
                </c:pt>
                <c:pt idx="1443">
                  <c:v>42618.815972222219</c:v>
                </c:pt>
                <c:pt idx="1444">
                  <c:v>42618.857638888891</c:v>
                </c:pt>
                <c:pt idx="1445">
                  <c:v>42618.899305555555</c:v>
                </c:pt>
                <c:pt idx="1446">
                  <c:v>42618.940972222219</c:v>
                </c:pt>
                <c:pt idx="1447">
                  <c:v>42618.982638888891</c:v>
                </c:pt>
                <c:pt idx="1448">
                  <c:v>42619.024305555555</c:v>
                </c:pt>
                <c:pt idx="1449">
                  <c:v>42619.065972222219</c:v>
                </c:pt>
                <c:pt idx="1450">
                  <c:v>42619.107638888891</c:v>
                </c:pt>
                <c:pt idx="1451">
                  <c:v>42619.149305555555</c:v>
                </c:pt>
                <c:pt idx="1452">
                  <c:v>42619.190972222219</c:v>
                </c:pt>
                <c:pt idx="1453">
                  <c:v>42619.232638888891</c:v>
                </c:pt>
                <c:pt idx="1454">
                  <c:v>42619.274305555555</c:v>
                </c:pt>
                <c:pt idx="1455">
                  <c:v>42619.315972222219</c:v>
                </c:pt>
                <c:pt idx="1456">
                  <c:v>42619.357638888891</c:v>
                </c:pt>
                <c:pt idx="1457">
                  <c:v>42619.399305555555</c:v>
                </c:pt>
                <c:pt idx="1458">
                  <c:v>42619.440972222219</c:v>
                </c:pt>
                <c:pt idx="1459">
                  <c:v>42619.482638888891</c:v>
                </c:pt>
                <c:pt idx="1460">
                  <c:v>42619.524305555555</c:v>
                </c:pt>
                <c:pt idx="1461">
                  <c:v>42619.565972222219</c:v>
                </c:pt>
                <c:pt idx="1462">
                  <c:v>42619.607638888891</c:v>
                </c:pt>
                <c:pt idx="1463">
                  <c:v>42619.649305555555</c:v>
                </c:pt>
                <c:pt idx="1464">
                  <c:v>42619.690972222219</c:v>
                </c:pt>
                <c:pt idx="1465">
                  <c:v>42619.732638888891</c:v>
                </c:pt>
                <c:pt idx="1466">
                  <c:v>42619.774305555555</c:v>
                </c:pt>
                <c:pt idx="1467">
                  <c:v>42619.815972222219</c:v>
                </c:pt>
                <c:pt idx="1468">
                  <c:v>42619.857638888891</c:v>
                </c:pt>
                <c:pt idx="1469">
                  <c:v>42619.899305555555</c:v>
                </c:pt>
                <c:pt idx="1470">
                  <c:v>42619.940972222219</c:v>
                </c:pt>
                <c:pt idx="1471">
                  <c:v>42619.982638888891</c:v>
                </c:pt>
                <c:pt idx="1472">
                  <c:v>42620.024305555555</c:v>
                </c:pt>
                <c:pt idx="1473">
                  <c:v>42620.065972222219</c:v>
                </c:pt>
                <c:pt idx="1474">
                  <c:v>42620.107638888891</c:v>
                </c:pt>
                <c:pt idx="1475">
                  <c:v>42620.149305555555</c:v>
                </c:pt>
                <c:pt idx="1476">
                  <c:v>42620.190972222219</c:v>
                </c:pt>
                <c:pt idx="1477">
                  <c:v>42620.232638888891</c:v>
                </c:pt>
                <c:pt idx="1478">
                  <c:v>42620.274305555555</c:v>
                </c:pt>
                <c:pt idx="1479">
                  <c:v>42620.315972222219</c:v>
                </c:pt>
                <c:pt idx="1480">
                  <c:v>42620.357638888891</c:v>
                </c:pt>
                <c:pt idx="1481">
                  <c:v>42620.399305555555</c:v>
                </c:pt>
                <c:pt idx="1482">
                  <c:v>42620.440972222219</c:v>
                </c:pt>
                <c:pt idx="1483">
                  <c:v>42620.482638888891</c:v>
                </c:pt>
                <c:pt idx="1484">
                  <c:v>42620.524305555555</c:v>
                </c:pt>
                <c:pt idx="1485">
                  <c:v>42620.565972222219</c:v>
                </c:pt>
                <c:pt idx="1486">
                  <c:v>42620.607638888891</c:v>
                </c:pt>
                <c:pt idx="1487">
                  <c:v>42620.649305555555</c:v>
                </c:pt>
                <c:pt idx="1488">
                  <c:v>42620.690972222219</c:v>
                </c:pt>
                <c:pt idx="1489">
                  <c:v>42620.732638888891</c:v>
                </c:pt>
                <c:pt idx="1490">
                  <c:v>42620.774305555555</c:v>
                </c:pt>
                <c:pt idx="1491">
                  <c:v>42620.815972222219</c:v>
                </c:pt>
                <c:pt idx="1492">
                  <c:v>42620.857638888891</c:v>
                </c:pt>
                <c:pt idx="1493">
                  <c:v>42620.899305555555</c:v>
                </c:pt>
                <c:pt idx="1494">
                  <c:v>42620.940972222219</c:v>
                </c:pt>
                <c:pt idx="1495">
                  <c:v>42620.982638888891</c:v>
                </c:pt>
                <c:pt idx="1496">
                  <c:v>42621.024305555555</c:v>
                </c:pt>
                <c:pt idx="1497">
                  <c:v>42621.065972222219</c:v>
                </c:pt>
                <c:pt idx="1498">
                  <c:v>42621.107638888891</c:v>
                </c:pt>
                <c:pt idx="1499">
                  <c:v>42621.149305555555</c:v>
                </c:pt>
                <c:pt idx="1500">
                  <c:v>42621.190972222219</c:v>
                </c:pt>
                <c:pt idx="1501">
                  <c:v>42621.232638888891</c:v>
                </c:pt>
                <c:pt idx="1502">
                  <c:v>42621.274305555555</c:v>
                </c:pt>
                <c:pt idx="1503">
                  <c:v>42621.315972222219</c:v>
                </c:pt>
                <c:pt idx="1504">
                  <c:v>42621.357638888891</c:v>
                </c:pt>
                <c:pt idx="1505">
                  <c:v>42621.399305555555</c:v>
                </c:pt>
                <c:pt idx="1506">
                  <c:v>42621.440972222219</c:v>
                </c:pt>
                <c:pt idx="1507">
                  <c:v>42621.482638888891</c:v>
                </c:pt>
                <c:pt idx="1508">
                  <c:v>42621.524305555555</c:v>
                </c:pt>
                <c:pt idx="1509">
                  <c:v>42621.565972222219</c:v>
                </c:pt>
                <c:pt idx="1510">
                  <c:v>42621.607638888891</c:v>
                </c:pt>
                <c:pt idx="1511">
                  <c:v>42621.649305555555</c:v>
                </c:pt>
                <c:pt idx="1512">
                  <c:v>42621.690972222219</c:v>
                </c:pt>
                <c:pt idx="1513">
                  <c:v>42621.732638888891</c:v>
                </c:pt>
                <c:pt idx="1514">
                  <c:v>42621.774305555555</c:v>
                </c:pt>
                <c:pt idx="1515">
                  <c:v>42621.815972222219</c:v>
                </c:pt>
                <c:pt idx="1516">
                  <c:v>42621.857638888891</c:v>
                </c:pt>
                <c:pt idx="1517">
                  <c:v>42621.899305555555</c:v>
                </c:pt>
                <c:pt idx="1518">
                  <c:v>42621.940972222219</c:v>
                </c:pt>
                <c:pt idx="1519">
                  <c:v>42621.982638888891</c:v>
                </c:pt>
                <c:pt idx="1520">
                  <c:v>42622.024305555555</c:v>
                </c:pt>
                <c:pt idx="1521">
                  <c:v>42622.065972222219</c:v>
                </c:pt>
                <c:pt idx="1522">
                  <c:v>42622.107638888891</c:v>
                </c:pt>
                <c:pt idx="1523">
                  <c:v>42622.149305555555</c:v>
                </c:pt>
                <c:pt idx="1524">
                  <c:v>42622.190972222219</c:v>
                </c:pt>
                <c:pt idx="1525">
                  <c:v>42622.232638888891</c:v>
                </c:pt>
                <c:pt idx="1526">
                  <c:v>42622.274305555555</c:v>
                </c:pt>
                <c:pt idx="1527">
                  <c:v>42622.315972222219</c:v>
                </c:pt>
                <c:pt idx="1528">
                  <c:v>42622.357638888891</c:v>
                </c:pt>
                <c:pt idx="1529">
                  <c:v>42622.399305555555</c:v>
                </c:pt>
                <c:pt idx="1530">
                  <c:v>42622.440972222219</c:v>
                </c:pt>
                <c:pt idx="1531">
                  <c:v>42622.482638888891</c:v>
                </c:pt>
                <c:pt idx="1532">
                  <c:v>42622.524305555555</c:v>
                </c:pt>
                <c:pt idx="1533">
                  <c:v>42622.565972222219</c:v>
                </c:pt>
                <c:pt idx="1534">
                  <c:v>42622.607638888891</c:v>
                </c:pt>
                <c:pt idx="1535">
                  <c:v>42622.649305555555</c:v>
                </c:pt>
                <c:pt idx="1536">
                  <c:v>42622.690972222219</c:v>
                </c:pt>
                <c:pt idx="1537">
                  <c:v>42622.732638888891</c:v>
                </c:pt>
                <c:pt idx="1538">
                  <c:v>42622.774305555555</c:v>
                </c:pt>
                <c:pt idx="1539">
                  <c:v>42622.815972222219</c:v>
                </c:pt>
                <c:pt idx="1540">
                  <c:v>42622.857638888891</c:v>
                </c:pt>
                <c:pt idx="1541">
                  <c:v>42622.899305555555</c:v>
                </c:pt>
                <c:pt idx="1542">
                  <c:v>42622.940972222219</c:v>
                </c:pt>
                <c:pt idx="1543">
                  <c:v>42622.982638888891</c:v>
                </c:pt>
                <c:pt idx="1544">
                  <c:v>42623.024305555555</c:v>
                </c:pt>
                <c:pt idx="1545">
                  <c:v>42623.065972222219</c:v>
                </c:pt>
                <c:pt idx="1546">
                  <c:v>42623.107638888891</c:v>
                </c:pt>
                <c:pt idx="1547">
                  <c:v>42623.149305555555</c:v>
                </c:pt>
                <c:pt idx="1548">
                  <c:v>42623.190972222219</c:v>
                </c:pt>
                <c:pt idx="1549">
                  <c:v>42623.232638888891</c:v>
                </c:pt>
                <c:pt idx="1550">
                  <c:v>42623.274305555555</c:v>
                </c:pt>
                <c:pt idx="1551">
                  <c:v>42623.315972222219</c:v>
                </c:pt>
                <c:pt idx="1552">
                  <c:v>42623.357638888891</c:v>
                </c:pt>
                <c:pt idx="1553">
                  <c:v>42623.399305555555</c:v>
                </c:pt>
                <c:pt idx="1554">
                  <c:v>42623.440972222219</c:v>
                </c:pt>
                <c:pt idx="1555">
                  <c:v>42623.482638888891</c:v>
                </c:pt>
                <c:pt idx="1556">
                  <c:v>42623.524305555555</c:v>
                </c:pt>
                <c:pt idx="1557">
                  <c:v>42623.565972222219</c:v>
                </c:pt>
                <c:pt idx="1558">
                  <c:v>42623.607638888891</c:v>
                </c:pt>
                <c:pt idx="1559">
                  <c:v>42623.649305555555</c:v>
                </c:pt>
                <c:pt idx="1560">
                  <c:v>42623.690972222219</c:v>
                </c:pt>
                <c:pt idx="1561">
                  <c:v>42623.732638888891</c:v>
                </c:pt>
                <c:pt idx="1562">
                  <c:v>42623.774305555555</c:v>
                </c:pt>
                <c:pt idx="1563">
                  <c:v>42623.815972222219</c:v>
                </c:pt>
                <c:pt idx="1564">
                  <c:v>42623.857638888891</c:v>
                </c:pt>
                <c:pt idx="1565">
                  <c:v>42623.899305555555</c:v>
                </c:pt>
                <c:pt idx="1566">
                  <c:v>42623.940972222219</c:v>
                </c:pt>
                <c:pt idx="1567">
                  <c:v>42623.982638888891</c:v>
                </c:pt>
                <c:pt idx="1568">
                  <c:v>42624.024305555555</c:v>
                </c:pt>
                <c:pt idx="1569">
                  <c:v>42624.065972222219</c:v>
                </c:pt>
                <c:pt idx="1570">
                  <c:v>42624.107638888891</c:v>
                </c:pt>
                <c:pt idx="1571">
                  <c:v>42624.149305555555</c:v>
                </c:pt>
                <c:pt idx="1572">
                  <c:v>42624.190972222219</c:v>
                </c:pt>
                <c:pt idx="1573">
                  <c:v>42624.232638888891</c:v>
                </c:pt>
                <c:pt idx="1574">
                  <c:v>42624.274305555555</c:v>
                </c:pt>
                <c:pt idx="1575">
                  <c:v>42624.315972222219</c:v>
                </c:pt>
                <c:pt idx="1576">
                  <c:v>42624.357638888891</c:v>
                </c:pt>
                <c:pt idx="1577">
                  <c:v>42624.399305555555</c:v>
                </c:pt>
                <c:pt idx="1578">
                  <c:v>42624.440972222219</c:v>
                </c:pt>
                <c:pt idx="1579">
                  <c:v>42624.482638888891</c:v>
                </c:pt>
                <c:pt idx="1580">
                  <c:v>42624.524305555555</c:v>
                </c:pt>
                <c:pt idx="1581">
                  <c:v>42624.565972222219</c:v>
                </c:pt>
                <c:pt idx="1582">
                  <c:v>42624.607638888891</c:v>
                </c:pt>
                <c:pt idx="1583">
                  <c:v>42624.649305555555</c:v>
                </c:pt>
                <c:pt idx="1584">
                  <c:v>42624.690972222219</c:v>
                </c:pt>
                <c:pt idx="1585">
                  <c:v>42624.732638888891</c:v>
                </c:pt>
                <c:pt idx="1586">
                  <c:v>42624.774305555555</c:v>
                </c:pt>
                <c:pt idx="1587">
                  <c:v>42624.815972222219</c:v>
                </c:pt>
                <c:pt idx="1588">
                  <c:v>42624.857638888891</c:v>
                </c:pt>
                <c:pt idx="1589">
                  <c:v>42624.899305555555</c:v>
                </c:pt>
                <c:pt idx="1590">
                  <c:v>42624.940972222219</c:v>
                </c:pt>
                <c:pt idx="1591">
                  <c:v>42624.982638888891</c:v>
                </c:pt>
                <c:pt idx="1592">
                  <c:v>42625.024305555555</c:v>
                </c:pt>
                <c:pt idx="1593">
                  <c:v>42625.065972222219</c:v>
                </c:pt>
                <c:pt idx="1594">
                  <c:v>42625.107638888891</c:v>
                </c:pt>
                <c:pt idx="1595">
                  <c:v>42625.149305555555</c:v>
                </c:pt>
                <c:pt idx="1596">
                  <c:v>42625.190972222219</c:v>
                </c:pt>
                <c:pt idx="1597">
                  <c:v>42625.232638888891</c:v>
                </c:pt>
                <c:pt idx="1598">
                  <c:v>42625.274305555555</c:v>
                </c:pt>
                <c:pt idx="1599">
                  <c:v>42625.315972222219</c:v>
                </c:pt>
                <c:pt idx="1600">
                  <c:v>42625.357638888891</c:v>
                </c:pt>
                <c:pt idx="1601">
                  <c:v>42625.399305555555</c:v>
                </c:pt>
                <c:pt idx="1602">
                  <c:v>42625.440972222219</c:v>
                </c:pt>
                <c:pt idx="1603">
                  <c:v>42625.482638888891</c:v>
                </c:pt>
                <c:pt idx="1604">
                  <c:v>42625.524305555555</c:v>
                </c:pt>
                <c:pt idx="1605">
                  <c:v>42625.565972222219</c:v>
                </c:pt>
                <c:pt idx="1606">
                  <c:v>42625.607638888891</c:v>
                </c:pt>
                <c:pt idx="1607">
                  <c:v>42625.649305555555</c:v>
                </c:pt>
                <c:pt idx="1608">
                  <c:v>42625.690972222219</c:v>
                </c:pt>
                <c:pt idx="1609">
                  <c:v>42625.732638888891</c:v>
                </c:pt>
                <c:pt idx="1610">
                  <c:v>42625.774305555555</c:v>
                </c:pt>
                <c:pt idx="1611">
                  <c:v>42625.815972222219</c:v>
                </c:pt>
                <c:pt idx="1612">
                  <c:v>42625.857638888891</c:v>
                </c:pt>
                <c:pt idx="1613">
                  <c:v>42625.899305555555</c:v>
                </c:pt>
                <c:pt idx="1614">
                  <c:v>42625.940972222219</c:v>
                </c:pt>
                <c:pt idx="1615">
                  <c:v>42625.982638888891</c:v>
                </c:pt>
                <c:pt idx="1616">
                  <c:v>42626.024305555555</c:v>
                </c:pt>
                <c:pt idx="1617">
                  <c:v>42626.065972222219</c:v>
                </c:pt>
                <c:pt idx="1618">
                  <c:v>42626.107638888891</c:v>
                </c:pt>
                <c:pt idx="1619">
                  <c:v>42626.149305555555</c:v>
                </c:pt>
                <c:pt idx="1620">
                  <c:v>42626.190972222219</c:v>
                </c:pt>
                <c:pt idx="1621">
                  <c:v>42626.232638888891</c:v>
                </c:pt>
                <c:pt idx="1622">
                  <c:v>42626.274305555555</c:v>
                </c:pt>
                <c:pt idx="1623">
                  <c:v>42626.315972222219</c:v>
                </c:pt>
                <c:pt idx="1624">
                  <c:v>42626.357638888891</c:v>
                </c:pt>
                <c:pt idx="1625">
                  <c:v>42626.399305555555</c:v>
                </c:pt>
                <c:pt idx="1626">
                  <c:v>42626.440972222219</c:v>
                </c:pt>
                <c:pt idx="1627">
                  <c:v>42626.482638888891</c:v>
                </c:pt>
                <c:pt idx="1628">
                  <c:v>42626.524305555555</c:v>
                </c:pt>
                <c:pt idx="1629">
                  <c:v>42626.565972222219</c:v>
                </c:pt>
                <c:pt idx="1630">
                  <c:v>42626.607638888891</c:v>
                </c:pt>
                <c:pt idx="1631">
                  <c:v>42626.649305555555</c:v>
                </c:pt>
                <c:pt idx="1632">
                  <c:v>42626.690972222219</c:v>
                </c:pt>
                <c:pt idx="1633">
                  <c:v>42626.732638888891</c:v>
                </c:pt>
                <c:pt idx="1634">
                  <c:v>42626.774305555555</c:v>
                </c:pt>
                <c:pt idx="1635">
                  <c:v>42626.815972222219</c:v>
                </c:pt>
                <c:pt idx="1636">
                  <c:v>42626.857638888891</c:v>
                </c:pt>
                <c:pt idx="1637">
                  <c:v>42626.899305555555</c:v>
                </c:pt>
                <c:pt idx="1638">
                  <c:v>42626.940972222219</c:v>
                </c:pt>
                <c:pt idx="1639">
                  <c:v>42626.982638888891</c:v>
                </c:pt>
                <c:pt idx="1640">
                  <c:v>42627.024305555555</c:v>
                </c:pt>
                <c:pt idx="1641">
                  <c:v>42627.065972222219</c:v>
                </c:pt>
                <c:pt idx="1642">
                  <c:v>42627.107638888891</c:v>
                </c:pt>
                <c:pt idx="1643">
                  <c:v>42627.149305555555</c:v>
                </c:pt>
                <c:pt idx="1644">
                  <c:v>42627.190972222219</c:v>
                </c:pt>
                <c:pt idx="1645">
                  <c:v>42627.232638888891</c:v>
                </c:pt>
                <c:pt idx="1646">
                  <c:v>42627.274305555555</c:v>
                </c:pt>
                <c:pt idx="1647">
                  <c:v>42627.315972222219</c:v>
                </c:pt>
                <c:pt idx="1648">
                  <c:v>42627.357638888891</c:v>
                </c:pt>
                <c:pt idx="1649">
                  <c:v>42627.399305555555</c:v>
                </c:pt>
                <c:pt idx="1650">
                  <c:v>42627.440972222219</c:v>
                </c:pt>
                <c:pt idx="1651">
                  <c:v>42627.482638888891</c:v>
                </c:pt>
                <c:pt idx="1652">
                  <c:v>42627.524305555555</c:v>
                </c:pt>
                <c:pt idx="1653">
                  <c:v>42627.565972222219</c:v>
                </c:pt>
                <c:pt idx="1654">
                  <c:v>42627.607638888891</c:v>
                </c:pt>
                <c:pt idx="1655">
                  <c:v>42627.649305555555</c:v>
                </c:pt>
                <c:pt idx="1656">
                  <c:v>42627.690972222219</c:v>
                </c:pt>
                <c:pt idx="1657">
                  <c:v>42627.732638888891</c:v>
                </c:pt>
                <c:pt idx="1658">
                  <c:v>42627.774305555555</c:v>
                </c:pt>
                <c:pt idx="1659">
                  <c:v>42627.815972222219</c:v>
                </c:pt>
                <c:pt idx="1660">
                  <c:v>42627.857638888891</c:v>
                </c:pt>
                <c:pt idx="1661">
                  <c:v>42627.899305555555</c:v>
                </c:pt>
                <c:pt idx="1662">
                  <c:v>42627.940972222219</c:v>
                </c:pt>
                <c:pt idx="1663">
                  <c:v>42627.982638888891</c:v>
                </c:pt>
                <c:pt idx="1664">
                  <c:v>42628.024305555555</c:v>
                </c:pt>
                <c:pt idx="1665">
                  <c:v>42628.065972222219</c:v>
                </c:pt>
                <c:pt idx="1666">
                  <c:v>42628.107638888891</c:v>
                </c:pt>
                <c:pt idx="1667">
                  <c:v>42628.149305555555</c:v>
                </c:pt>
                <c:pt idx="1668">
                  <c:v>42628.190972222219</c:v>
                </c:pt>
                <c:pt idx="1669">
                  <c:v>42628.232638888891</c:v>
                </c:pt>
                <c:pt idx="1670">
                  <c:v>42628.274305555555</c:v>
                </c:pt>
                <c:pt idx="1671">
                  <c:v>42628.315972222219</c:v>
                </c:pt>
                <c:pt idx="1672">
                  <c:v>42628.357638888891</c:v>
                </c:pt>
                <c:pt idx="1673">
                  <c:v>42628.399305555555</c:v>
                </c:pt>
                <c:pt idx="1674">
                  <c:v>42628.440972222219</c:v>
                </c:pt>
                <c:pt idx="1675">
                  <c:v>42628.482638888891</c:v>
                </c:pt>
                <c:pt idx="1676">
                  <c:v>42628.524305555555</c:v>
                </c:pt>
                <c:pt idx="1677">
                  <c:v>42628.565972222219</c:v>
                </c:pt>
                <c:pt idx="1678">
                  <c:v>42628.607638888891</c:v>
                </c:pt>
                <c:pt idx="1679">
                  <c:v>42628.649305555555</c:v>
                </c:pt>
                <c:pt idx="1680">
                  <c:v>42628.690972222219</c:v>
                </c:pt>
                <c:pt idx="1681">
                  <c:v>42628.732638888891</c:v>
                </c:pt>
                <c:pt idx="1682">
                  <c:v>42628.774305555555</c:v>
                </c:pt>
                <c:pt idx="1683">
                  <c:v>42628.815972222219</c:v>
                </c:pt>
                <c:pt idx="1684">
                  <c:v>42628.857638888891</c:v>
                </c:pt>
                <c:pt idx="1685">
                  <c:v>42628.899305555555</c:v>
                </c:pt>
                <c:pt idx="1686">
                  <c:v>42628.940972222219</c:v>
                </c:pt>
                <c:pt idx="1687">
                  <c:v>42628.982638888891</c:v>
                </c:pt>
                <c:pt idx="1688">
                  <c:v>42629.024305555555</c:v>
                </c:pt>
                <c:pt idx="1689">
                  <c:v>42629.065972222219</c:v>
                </c:pt>
                <c:pt idx="1690">
                  <c:v>42629.107638888891</c:v>
                </c:pt>
                <c:pt idx="1691">
                  <c:v>42629.149305555555</c:v>
                </c:pt>
                <c:pt idx="1692">
                  <c:v>42629.190972222219</c:v>
                </c:pt>
                <c:pt idx="1693">
                  <c:v>42629.232638888891</c:v>
                </c:pt>
                <c:pt idx="1694">
                  <c:v>42629.274305555555</c:v>
                </c:pt>
                <c:pt idx="1695">
                  <c:v>42629.315972222219</c:v>
                </c:pt>
                <c:pt idx="1696">
                  <c:v>42629.357638888891</c:v>
                </c:pt>
                <c:pt idx="1697">
                  <c:v>42629.399305555555</c:v>
                </c:pt>
                <c:pt idx="1698">
                  <c:v>42629.440972222219</c:v>
                </c:pt>
                <c:pt idx="1699">
                  <c:v>42629.482638888891</c:v>
                </c:pt>
                <c:pt idx="1700">
                  <c:v>42629.524305555555</c:v>
                </c:pt>
                <c:pt idx="1701">
                  <c:v>42629.565972222219</c:v>
                </c:pt>
                <c:pt idx="1702">
                  <c:v>42629.607638888891</c:v>
                </c:pt>
                <c:pt idx="1703">
                  <c:v>42629.649305555555</c:v>
                </c:pt>
                <c:pt idx="1704">
                  <c:v>42629.690972222219</c:v>
                </c:pt>
                <c:pt idx="1705">
                  <c:v>42629.732638888891</c:v>
                </c:pt>
                <c:pt idx="1706">
                  <c:v>42629.774305555555</c:v>
                </c:pt>
                <c:pt idx="1707">
                  <c:v>42629.815972222219</c:v>
                </c:pt>
                <c:pt idx="1708">
                  <c:v>42629.857638888891</c:v>
                </c:pt>
                <c:pt idx="1709">
                  <c:v>42629.899305555555</c:v>
                </c:pt>
                <c:pt idx="1710">
                  <c:v>42629.940972222219</c:v>
                </c:pt>
                <c:pt idx="1711">
                  <c:v>42629.982638888891</c:v>
                </c:pt>
                <c:pt idx="1712">
                  <c:v>42630.024305555555</c:v>
                </c:pt>
                <c:pt idx="1713">
                  <c:v>42630.065972222219</c:v>
                </c:pt>
                <c:pt idx="1714">
                  <c:v>42630.107638888891</c:v>
                </c:pt>
                <c:pt idx="1715">
                  <c:v>42630.149305555555</c:v>
                </c:pt>
                <c:pt idx="1716">
                  <c:v>42630.190972222219</c:v>
                </c:pt>
                <c:pt idx="1717">
                  <c:v>42630.232638888891</c:v>
                </c:pt>
                <c:pt idx="1718">
                  <c:v>42630.274305555555</c:v>
                </c:pt>
                <c:pt idx="1719">
                  <c:v>42630.315972222219</c:v>
                </c:pt>
                <c:pt idx="1720">
                  <c:v>42630.357638888891</c:v>
                </c:pt>
                <c:pt idx="1721">
                  <c:v>42630.399305555555</c:v>
                </c:pt>
                <c:pt idx="1722">
                  <c:v>42630.440972222219</c:v>
                </c:pt>
                <c:pt idx="1723">
                  <c:v>42630.482638888891</c:v>
                </c:pt>
                <c:pt idx="1724">
                  <c:v>42630.524305555555</c:v>
                </c:pt>
                <c:pt idx="1725">
                  <c:v>42630.565972222219</c:v>
                </c:pt>
                <c:pt idx="1726">
                  <c:v>42630.607638888891</c:v>
                </c:pt>
                <c:pt idx="1727">
                  <c:v>42630.649305555555</c:v>
                </c:pt>
                <c:pt idx="1728">
                  <c:v>42630.690972222219</c:v>
                </c:pt>
                <c:pt idx="1729">
                  <c:v>42630.732638888891</c:v>
                </c:pt>
                <c:pt idx="1730">
                  <c:v>42630.774305555555</c:v>
                </c:pt>
                <c:pt idx="1731">
                  <c:v>42630.815972222219</c:v>
                </c:pt>
                <c:pt idx="1732">
                  <c:v>42630.857638888891</c:v>
                </c:pt>
                <c:pt idx="1733">
                  <c:v>42630.899305555555</c:v>
                </c:pt>
                <c:pt idx="1734">
                  <c:v>42630.940972222219</c:v>
                </c:pt>
                <c:pt idx="1735">
                  <c:v>42630.982638888891</c:v>
                </c:pt>
                <c:pt idx="1736">
                  <c:v>42631.024305555555</c:v>
                </c:pt>
                <c:pt idx="1737">
                  <c:v>42631.065972222219</c:v>
                </c:pt>
                <c:pt idx="1738">
                  <c:v>42631.107638888891</c:v>
                </c:pt>
                <c:pt idx="1739">
                  <c:v>42631.149305555555</c:v>
                </c:pt>
                <c:pt idx="1740">
                  <c:v>42631.190972222219</c:v>
                </c:pt>
                <c:pt idx="1741">
                  <c:v>42631.232638888891</c:v>
                </c:pt>
                <c:pt idx="1742">
                  <c:v>42631.274305555555</c:v>
                </c:pt>
                <c:pt idx="1743">
                  <c:v>42631.315972222219</c:v>
                </c:pt>
                <c:pt idx="1744">
                  <c:v>42631.357638888891</c:v>
                </c:pt>
                <c:pt idx="1745">
                  <c:v>42631.399305555555</c:v>
                </c:pt>
                <c:pt idx="1746">
                  <c:v>42631.440972222219</c:v>
                </c:pt>
                <c:pt idx="1747">
                  <c:v>42631.482638888891</c:v>
                </c:pt>
                <c:pt idx="1748">
                  <c:v>42631.524305555555</c:v>
                </c:pt>
                <c:pt idx="1749">
                  <c:v>42631.565972222219</c:v>
                </c:pt>
                <c:pt idx="1750">
                  <c:v>42631.607638888891</c:v>
                </c:pt>
                <c:pt idx="1751">
                  <c:v>42631.649305555555</c:v>
                </c:pt>
                <c:pt idx="1752">
                  <c:v>42631.690972222219</c:v>
                </c:pt>
                <c:pt idx="1753">
                  <c:v>42631.732638888891</c:v>
                </c:pt>
                <c:pt idx="1754">
                  <c:v>42631.774305555555</c:v>
                </c:pt>
                <c:pt idx="1755">
                  <c:v>42631.815972222219</c:v>
                </c:pt>
                <c:pt idx="1756">
                  <c:v>42631.857638888891</c:v>
                </c:pt>
                <c:pt idx="1757">
                  <c:v>42631.899305555555</c:v>
                </c:pt>
                <c:pt idx="1758">
                  <c:v>42631.940972222219</c:v>
                </c:pt>
                <c:pt idx="1759">
                  <c:v>42631.982638888891</c:v>
                </c:pt>
                <c:pt idx="1760">
                  <c:v>42632.024305555555</c:v>
                </c:pt>
                <c:pt idx="1761">
                  <c:v>42632.065972222219</c:v>
                </c:pt>
                <c:pt idx="1762">
                  <c:v>42632.107638888891</c:v>
                </c:pt>
                <c:pt idx="1763">
                  <c:v>42632.149305555555</c:v>
                </c:pt>
                <c:pt idx="1764">
                  <c:v>42632.190972222219</c:v>
                </c:pt>
                <c:pt idx="1765">
                  <c:v>42632.232638888891</c:v>
                </c:pt>
                <c:pt idx="1766">
                  <c:v>42632.274305555555</c:v>
                </c:pt>
                <c:pt idx="1767">
                  <c:v>42632.315972222219</c:v>
                </c:pt>
                <c:pt idx="1768">
                  <c:v>42632.357638888891</c:v>
                </c:pt>
                <c:pt idx="1769">
                  <c:v>42632.399305555555</c:v>
                </c:pt>
                <c:pt idx="1770">
                  <c:v>42632.440972222219</c:v>
                </c:pt>
                <c:pt idx="1771">
                  <c:v>42632.482638888891</c:v>
                </c:pt>
                <c:pt idx="1772">
                  <c:v>42632.524305555555</c:v>
                </c:pt>
                <c:pt idx="1773">
                  <c:v>42632.565972222219</c:v>
                </c:pt>
                <c:pt idx="1774">
                  <c:v>42632.607638888891</c:v>
                </c:pt>
                <c:pt idx="1775">
                  <c:v>42632.649305555555</c:v>
                </c:pt>
                <c:pt idx="1776">
                  <c:v>42632.690972222219</c:v>
                </c:pt>
                <c:pt idx="1777">
                  <c:v>42632.732638888891</c:v>
                </c:pt>
                <c:pt idx="1778">
                  <c:v>42632.774305555555</c:v>
                </c:pt>
                <c:pt idx="1779">
                  <c:v>42632.815972222219</c:v>
                </c:pt>
                <c:pt idx="1780">
                  <c:v>42632.857638888891</c:v>
                </c:pt>
                <c:pt idx="1781">
                  <c:v>42632.899305555555</c:v>
                </c:pt>
                <c:pt idx="1782">
                  <c:v>42632.940972222219</c:v>
                </c:pt>
                <c:pt idx="1783">
                  <c:v>42632.982638888891</c:v>
                </c:pt>
                <c:pt idx="1784">
                  <c:v>42633.024305555555</c:v>
                </c:pt>
                <c:pt idx="1785">
                  <c:v>42633.065972222219</c:v>
                </c:pt>
                <c:pt idx="1786">
                  <c:v>42633.107638888891</c:v>
                </c:pt>
                <c:pt idx="1787">
                  <c:v>42633.149305555555</c:v>
                </c:pt>
                <c:pt idx="1788">
                  <c:v>42633.190972222219</c:v>
                </c:pt>
                <c:pt idx="1789">
                  <c:v>42633.232638888891</c:v>
                </c:pt>
                <c:pt idx="1790">
                  <c:v>42633.274305555555</c:v>
                </c:pt>
                <c:pt idx="1791">
                  <c:v>42633.315972222219</c:v>
                </c:pt>
                <c:pt idx="1792">
                  <c:v>42633.357638888891</c:v>
                </c:pt>
                <c:pt idx="1793">
                  <c:v>42633.399305555555</c:v>
                </c:pt>
                <c:pt idx="1794">
                  <c:v>42633.440972222219</c:v>
                </c:pt>
                <c:pt idx="1795">
                  <c:v>42633.482638888891</c:v>
                </c:pt>
                <c:pt idx="1796">
                  <c:v>42633.524305555555</c:v>
                </c:pt>
                <c:pt idx="1797">
                  <c:v>42633.565972222219</c:v>
                </c:pt>
                <c:pt idx="1798">
                  <c:v>42633.607638888891</c:v>
                </c:pt>
                <c:pt idx="1799">
                  <c:v>42633.649305555555</c:v>
                </c:pt>
                <c:pt idx="1800">
                  <c:v>42633.690972222219</c:v>
                </c:pt>
                <c:pt idx="1801">
                  <c:v>42633.732638888891</c:v>
                </c:pt>
                <c:pt idx="1802">
                  <c:v>42633.774305555555</c:v>
                </c:pt>
                <c:pt idx="1803">
                  <c:v>42633.815972222219</c:v>
                </c:pt>
                <c:pt idx="1804">
                  <c:v>42633.857638888891</c:v>
                </c:pt>
                <c:pt idx="1805">
                  <c:v>42633.899305555555</c:v>
                </c:pt>
                <c:pt idx="1806">
                  <c:v>42633.940972222219</c:v>
                </c:pt>
                <c:pt idx="1807">
                  <c:v>42633.982638888891</c:v>
                </c:pt>
                <c:pt idx="1808">
                  <c:v>42634.024305555555</c:v>
                </c:pt>
                <c:pt idx="1809">
                  <c:v>42634.065972222219</c:v>
                </c:pt>
                <c:pt idx="1810">
                  <c:v>42634.107638888891</c:v>
                </c:pt>
                <c:pt idx="1811">
                  <c:v>42634.149305555555</c:v>
                </c:pt>
                <c:pt idx="1812">
                  <c:v>42634.190972222219</c:v>
                </c:pt>
                <c:pt idx="1813">
                  <c:v>42634.232638888891</c:v>
                </c:pt>
                <c:pt idx="1814">
                  <c:v>42634.274305555555</c:v>
                </c:pt>
                <c:pt idx="1815">
                  <c:v>42634.315972222219</c:v>
                </c:pt>
                <c:pt idx="1816">
                  <c:v>42634.357638888891</c:v>
                </c:pt>
                <c:pt idx="1817">
                  <c:v>42634.399305555555</c:v>
                </c:pt>
                <c:pt idx="1818">
                  <c:v>42634.440972222219</c:v>
                </c:pt>
                <c:pt idx="1819">
                  <c:v>42634.482638888891</c:v>
                </c:pt>
                <c:pt idx="1820">
                  <c:v>42634.524305555555</c:v>
                </c:pt>
                <c:pt idx="1821">
                  <c:v>42634.565972222219</c:v>
                </c:pt>
                <c:pt idx="1822">
                  <c:v>42634.607638888891</c:v>
                </c:pt>
                <c:pt idx="1823">
                  <c:v>42634.649305555555</c:v>
                </c:pt>
                <c:pt idx="1824">
                  <c:v>42634.690972222219</c:v>
                </c:pt>
                <c:pt idx="1825">
                  <c:v>42634.732638888891</c:v>
                </c:pt>
                <c:pt idx="1826">
                  <c:v>42634.774305555555</c:v>
                </c:pt>
                <c:pt idx="1827">
                  <c:v>42634.815972222219</c:v>
                </c:pt>
                <c:pt idx="1828">
                  <c:v>42634.857638888891</c:v>
                </c:pt>
                <c:pt idx="1829">
                  <c:v>42634.899305555555</c:v>
                </c:pt>
                <c:pt idx="1830">
                  <c:v>42634.940972222219</c:v>
                </c:pt>
                <c:pt idx="1831">
                  <c:v>42634.982638888891</c:v>
                </c:pt>
                <c:pt idx="1832">
                  <c:v>42635.024305555555</c:v>
                </c:pt>
                <c:pt idx="1833">
                  <c:v>42635.065972222219</c:v>
                </c:pt>
                <c:pt idx="1834">
                  <c:v>42635.107638888891</c:v>
                </c:pt>
                <c:pt idx="1835">
                  <c:v>42635.149305555555</c:v>
                </c:pt>
                <c:pt idx="1836">
                  <c:v>42635.190972222219</c:v>
                </c:pt>
                <c:pt idx="1837">
                  <c:v>42635.232638888891</c:v>
                </c:pt>
                <c:pt idx="1838">
                  <c:v>42635.274305555555</c:v>
                </c:pt>
                <c:pt idx="1839">
                  <c:v>42635.315972222219</c:v>
                </c:pt>
                <c:pt idx="1840">
                  <c:v>42635.357638888891</c:v>
                </c:pt>
                <c:pt idx="1841">
                  <c:v>42635.399305555555</c:v>
                </c:pt>
                <c:pt idx="1842">
                  <c:v>42635.440972222219</c:v>
                </c:pt>
                <c:pt idx="1843">
                  <c:v>42635.482638888891</c:v>
                </c:pt>
                <c:pt idx="1844">
                  <c:v>42635.524305555555</c:v>
                </c:pt>
                <c:pt idx="1845">
                  <c:v>42635.565972222219</c:v>
                </c:pt>
                <c:pt idx="1846">
                  <c:v>42635.607638888891</c:v>
                </c:pt>
                <c:pt idx="1847">
                  <c:v>42635.649305555555</c:v>
                </c:pt>
                <c:pt idx="1848">
                  <c:v>42635.690972222219</c:v>
                </c:pt>
                <c:pt idx="1849">
                  <c:v>42635.732638888891</c:v>
                </c:pt>
                <c:pt idx="1850">
                  <c:v>42635.774305555555</c:v>
                </c:pt>
                <c:pt idx="1851">
                  <c:v>42635.815972222219</c:v>
                </c:pt>
                <c:pt idx="1852">
                  <c:v>42635.857638888891</c:v>
                </c:pt>
                <c:pt idx="1853">
                  <c:v>42635.899305555555</c:v>
                </c:pt>
                <c:pt idx="1854">
                  <c:v>42635.940972222219</c:v>
                </c:pt>
                <c:pt idx="1855">
                  <c:v>42635.982638888891</c:v>
                </c:pt>
                <c:pt idx="1856">
                  <c:v>42636.024305555555</c:v>
                </c:pt>
                <c:pt idx="1857">
                  <c:v>42636.065972222219</c:v>
                </c:pt>
                <c:pt idx="1858">
                  <c:v>42636.107638888891</c:v>
                </c:pt>
                <c:pt idx="1859">
                  <c:v>42636.149305555555</c:v>
                </c:pt>
                <c:pt idx="1860">
                  <c:v>42636.190972222219</c:v>
                </c:pt>
                <c:pt idx="1861">
                  <c:v>42636.232638888891</c:v>
                </c:pt>
                <c:pt idx="1862">
                  <c:v>42636.274305555555</c:v>
                </c:pt>
                <c:pt idx="1863">
                  <c:v>42636.315972222219</c:v>
                </c:pt>
                <c:pt idx="1864">
                  <c:v>42636.357638888891</c:v>
                </c:pt>
                <c:pt idx="1865">
                  <c:v>42636.399305555555</c:v>
                </c:pt>
                <c:pt idx="1866">
                  <c:v>42636.440972222219</c:v>
                </c:pt>
                <c:pt idx="1867">
                  <c:v>42636.482638888891</c:v>
                </c:pt>
                <c:pt idx="1868">
                  <c:v>42636.524305555555</c:v>
                </c:pt>
                <c:pt idx="1869">
                  <c:v>42636.565972222219</c:v>
                </c:pt>
                <c:pt idx="1870">
                  <c:v>42636.607638888891</c:v>
                </c:pt>
                <c:pt idx="1871">
                  <c:v>42636.649305555555</c:v>
                </c:pt>
                <c:pt idx="1872">
                  <c:v>42636.690972222219</c:v>
                </c:pt>
                <c:pt idx="1873">
                  <c:v>42636.732638888891</c:v>
                </c:pt>
                <c:pt idx="1874">
                  <c:v>42636.774305555555</c:v>
                </c:pt>
                <c:pt idx="1875">
                  <c:v>42636.815972222219</c:v>
                </c:pt>
                <c:pt idx="1876">
                  <c:v>42636.857638888891</c:v>
                </c:pt>
                <c:pt idx="1877">
                  <c:v>42636.899305555555</c:v>
                </c:pt>
                <c:pt idx="1878">
                  <c:v>42636.940972222219</c:v>
                </c:pt>
                <c:pt idx="1879">
                  <c:v>42636.982638888891</c:v>
                </c:pt>
                <c:pt idx="1880">
                  <c:v>42637.024305555555</c:v>
                </c:pt>
                <c:pt idx="1881">
                  <c:v>42637.065972222219</c:v>
                </c:pt>
                <c:pt idx="1882">
                  <c:v>42637.107638888891</c:v>
                </c:pt>
                <c:pt idx="1883">
                  <c:v>42637.149305555555</c:v>
                </c:pt>
                <c:pt idx="1884">
                  <c:v>42637.190972222219</c:v>
                </c:pt>
                <c:pt idx="1885">
                  <c:v>42637.232638888891</c:v>
                </c:pt>
                <c:pt idx="1886">
                  <c:v>42637.274305555555</c:v>
                </c:pt>
                <c:pt idx="1887">
                  <c:v>42637.315972222219</c:v>
                </c:pt>
                <c:pt idx="1888">
                  <c:v>42637.357638888891</c:v>
                </c:pt>
                <c:pt idx="1889">
                  <c:v>42637.399305555555</c:v>
                </c:pt>
                <c:pt idx="1890">
                  <c:v>42637.440972222219</c:v>
                </c:pt>
                <c:pt idx="1891">
                  <c:v>42637.482638888891</c:v>
                </c:pt>
                <c:pt idx="1892">
                  <c:v>42637.524305555555</c:v>
                </c:pt>
                <c:pt idx="1893">
                  <c:v>42637.565972222219</c:v>
                </c:pt>
                <c:pt idx="1894">
                  <c:v>42637.607638888891</c:v>
                </c:pt>
                <c:pt idx="1895">
                  <c:v>42637.649305555555</c:v>
                </c:pt>
                <c:pt idx="1896">
                  <c:v>42637.690972222219</c:v>
                </c:pt>
                <c:pt idx="1897">
                  <c:v>42637.732638888891</c:v>
                </c:pt>
                <c:pt idx="1898">
                  <c:v>42637.774305555555</c:v>
                </c:pt>
                <c:pt idx="1899">
                  <c:v>42637.815972222219</c:v>
                </c:pt>
                <c:pt idx="1900">
                  <c:v>42637.857638888891</c:v>
                </c:pt>
                <c:pt idx="1901">
                  <c:v>42637.899305555555</c:v>
                </c:pt>
                <c:pt idx="1902">
                  <c:v>42637.940972222219</c:v>
                </c:pt>
                <c:pt idx="1903">
                  <c:v>42637.982638888891</c:v>
                </c:pt>
                <c:pt idx="1904">
                  <c:v>42638.024305555555</c:v>
                </c:pt>
                <c:pt idx="1905">
                  <c:v>42638.065972222219</c:v>
                </c:pt>
                <c:pt idx="1906">
                  <c:v>42638.107638888891</c:v>
                </c:pt>
                <c:pt idx="1907">
                  <c:v>42638.149305555555</c:v>
                </c:pt>
                <c:pt idx="1908">
                  <c:v>42638.190972222219</c:v>
                </c:pt>
                <c:pt idx="1909">
                  <c:v>42638.232638888891</c:v>
                </c:pt>
                <c:pt idx="1910">
                  <c:v>42638.274305555555</c:v>
                </c:pt>
                <c:pt idx="1911">
                  <c:v>42638.315972222219</c:v>
                </c:pt>
                <c:pt idx="1912">
                  <c:v>42638.357638888891</c:v>
                </c:pt>
                <c:pt idx="1913">
                  <c:v>42638.399305555555</c:v>
                </c:pt>
                <c:pt idx="1914">
                  <c:v>42638.440972222219</c:v>
                </c:pt>
                <c:pt idx="1915">
                  <c:v>42638.482638888891</c:v>
                </c:pt>
                <c:pt idx="1916">
                  <c:v>42638.524305555555</c:v>
                </c:pt>
                <c:pt idx="1917">
                  <c:v>42638.565972222219</c:v>
                </c:pt>
                <c:pt idx="1918">
                  <c:v>42638.607638888891</c:v>
                </c:pt>
                <c:pt idx="1919">
                  <c:v>42638.649305555555</c:v>
                </c:pt>
                <c:pt idx="1920">
                  <c:v>42638.690972222219</c:v>
                </c:pt>
                <c:pt idx="1921">
                  <c:v>42638.732638888891</c:v>
                </c:pt>
                <c:pt idx="1922">
                  <c:v>42638.774305555555</c:v>
                </c:pt>
                <c:pt idx="1923">
                  <c:v>42638.815972222219</c:v>
                </c:pt>
                <c:pt idx="1924">
                  <c:v>42638.857638888891</c:v>
                </c:pt>
                <c:pt idx="1925">
                  <c:v>42638.899305555555</c:v>
                </c:pt>
                <c:pt idx="1926">
                  <c:v>42638.940972222219</c:v>
                </c:pt>
                <c:pt idx="1927">
                  <c:v>42638.982638888891</c:v>
                </c:pt>
                <c:pt idx="1928">
                  <c:v>42639.024305555555</c:v>
                </c:pt>
                <c:pt idx="1929">
                  <c:v>42639.065972222219</c:v>
                </c:pt>
                <c:pt idx="1930">
                  <c:v>42639.107638888891</c:v>
                </c:pt>
                <c:pt idx="1931">
                  <c:v>42639.149305555555</c:v>
                </c:pt>
                <c:pt idx="1932">
                  <c:v>42639.190972222219</c:v>
                </c:pt>
                <c:pt idx="1933">
                  <c:v>42639.232638888891</c:v>
                </c:pt>
                <c:pt idx="1934">
                  <c:v>42639.274305555555</c:v>
                </c:pt>
                <c:pt idx="1935">
                  <c:v>42639.315972222219</c:v>
                </c:pt>
                <c:pt idx="1936">
                  <c:v>42639.357638888891</c:v>
                </c:pt>
                <c:pt idx="1937">
                  <c:v>42639.399305555555</c:v>
                </c:pt>
                <c:pt idx="1938">
                  <c:v>42639.440972222219</c:v>
                </c:pt>
                <c:pt idx="1939">
                  <c:v>42639.482638888891</c:v>
                </c:pt>
                <c:pt idx="1940">
                  <c:v>42639.524305555555</c:v>
                </c:pt>
                <c:pt idx="1941">
                  <c:v>42639.565972222219</c:v>
                </c:pt>
                <c:pt idx="1942">
                  <c:v>42639.607638888891</c:v>
                </c:pt>
                <c:pt idx="1943">
                  <c:v>42639.649305555555</c:v>
                </c:pt>
                <c:pt idx="1944">
                  <c:v>42639.690972222219</c:v>
                </c:pt>
                <c:pt idx="1945">
                  <c:v>42639.732638888891</c:v>
                </c:pt>
                <c:pt idx="1946">
                  <c:v>42639.774305555555</c:v>
                </c:pt>
                <c:pt idx="1947">
                  <c:v>42639.815972222219</c:v>
                </c:pt>
                <c:pt idx="1948">
                  <c:v>42639.857638888891</c:v>
                </c:pt>
                <c:pt idx="1949">
                  <c:v>42639.899305555555</c:v>
                </c:pt>
                <c:pt idx="1950">
                  <c:v>42639.940972222219</c:v>
                </c:pt>
                <c:pt idx="1951">
                  <c:v>42639.982638888891</c:v>
                </c:pt>
                <c:pt idx="1952">
                  <c:v>42640.024305555555</c:v>
                </c:pt>
                <c:pt idx="1953">
                  <c:v>42640.065972222219</c:v>
                </c:pt>
                <c:pt idx="1954">
                  <c:v>42640.107638888891</c:v>
                </c:pt>
                <c:pt idx="1955">
                  <c:v>42640.149305555555</c:v>
                </c:pt>
                <c:pt idx="1956">
                  <c:v>42640.190972222219</c:v>
                </c:pt>
                <c:pt idx="1957">
                  <c:v>42640.232638888891</c:v>
                </c:pt>
                <c:pt idx="1958">
                  <c:v>42640.274305555555</c:v>
                </c:pt>
                <c:pt idx="1959">
                  <c:v>42640.315972222219</c:v>
                </c:pt>
                <c:pt idx="1960">
                  <c:v>42640.357638888891</c:v>
                </c:pt>
                <c:pt idx="1961">
                  <c:v>42640.399305555555</c:v>
                </c:pt>
                <c:pt idx="1962">
                  <c:v>42640.440972222219</c:v>
                </c:pt>
                <c:pt idx="1963">
                  <c:v>42640.482638888891</c:v>
                </c:pt>
                <c:pt idx="1964">
                  <c:v>42640.524305555555</c:v>
                </c:pt>
                <c:pt idx="1965">
                  <c:v>42640.565972222219</c:v>
                </c:pt>
                <c:pt idx="1966">
                  <c:v>42640.607638888891</c:v>
                </c:pt>
                <c:pt idx="1967">
                  <c:v>42640.649305555555</c:v>
                </c:pt>
                <c:pt idx="1968">
                  <c:v>42640.690972222219</c:v>
                </c:pt>
                <c:pt idx="1969">
                  <c:v>42640.732638888891</c:v>
                </c:pt>
                <c:pt idx="1970">
                  <c:v>42640.774305555555</c:v>
                </c:pt>
                <c:pt idx="1971">
                  <c:v>42640.815972222219</c:v>
                </c:pt>
                <c:pt idx="1972">
                  <c:v>42640.857638888891</c:v>
                </c:pt>
                <c:pt idx="1973">
                  <c:v>42640.899305555555</c:v>
                </c:pt>
                <c:pt idx="1974">
                  <c:v>42640.940972222219</c:v>
                </c:pt>
                <c:pt idx="1975">
                  <c:v>42640.982638888891</c:v>
                </c:pt>
                <c:pt idx="1976">
                  <c:v>42641.024305555555</c:v>
                </c:pt>
                <c:pt idx="1977">
                  <c:v>42641.065972222219</c:v>
                </c:pt>
                <c:pt idx="1978">
                  <c:v>42641.107638888891</c:v>
                </c:pt>
                <c:pt idx="1979">
                  <c:v>42641.149305555555</c:v>
                </c:pt>
                <c:pt idx="1980">
                  <c:v>42641.190972222219</c:v>
                </c:pt>
                <c:pt idx="1981">
                  <c:v>42641.232638888891</c:v>
                </c:pt>
                <c:pt idx="1982">
                  <c:v>42641.274305555555</c:v>
                </c:pt>
                <c:pt idx="1983">
                  <c:v>42641.315972222219</c:v>
                </c:pt>
                <c:pt idx="1984">
                  <c:v>42641.357638888891</c:v>
                </c:pt>
                <c:pt idx="1985">
                  <c:v>42641.399305555555</c:v>
                </c:pt>
                <c:pt idx="1986">
                  <c:v>42641.440972222219</c:v>
                </c:pt>
                <c:pt idx="1987">
                  <c:v>42641.482638888891</c:v>
                </c:pt>
                <c:pt idx="1988">
                  <c:v>42641.524305555555</c:v>
                </c:pt>
                <c:pt idx="1989">
                  <c:v>42641.565972222219</c:v>
                </c:pt>
                <c:pt idx="1990">
                  <c:v>42641.607638888891</c:v>
                </c:pt>
                <c:pt idx="1991">
                  <c:v>42641.649305555555</c:v>
                </c:pt>
                <c:pt idx="1992">
                  <c:v>42641.690972222219</c:v>
                </c:pt>
                <c:pt idx="1993">
                  <c:v>42641.732638888891</c:v>
                </c:pt>
                <c:pt idx="1994">
                  <c:v>42641.774305555555</c:v>
                </c:pt>
                <c:pt idx="1995">
                  <c:v>42641.815972222219</c:v>
                </c:pt>
                <c:pt idx="1996">
                  <c:v>42641.857638888891</c:v>
                </c:pt>
                <c:pt idx="1997">
                  <c:v>42641.899305555555</c:v>
                </c:pt>
                <c:pt idx="1998">
                  <c:v>42641.940972222219</c:v>
                </c:pt>
                <c:pt idx="1999">
                  <c:v>42641.982638888891</c:v>
                </c:pt>
                <c:pt idx="2000">
                  <c:v>42642.024305555555</c:v>
                </c:pt>
                <c:pt idx="2001">
                  <c:v>42642.065972222219</c:v>
                </c:pt>
                <c:pt idx="2002">
                  <c:v>42642.107638888891</c:v>
                </c:pt>
                <c:pt idx="2003">
                  <c:v>42642.149305555555</c:v>
                </c:pt>
                <c:pt idx="2004">
                  <c:v>42642.190972222219</c:v>
                </c:pt>
                <c:pt idx="2005">
                  <c:v>42642.232638888891</c:v>
                </c:pt>
                <c:pt idx="2006">
                  <c:v>42642.274305555555</c:v>
                </c:pt>
                <c:pt idx="2007">
                  <c:v>42642.315972222219</c:v>
                </c:pt>
                <c:pt idx="2008">
                  <c:v>42642.357638888891</c:v>
                </c:pt>
                <c:pt idx="2009">
                  <c:v>42642.399305555555</c:v>
                </c:pt>
                <c:pt idx="2010">
                  <c:v>42642.440972222219</c:v>
                </c:pt>
                <c:pt idx="2011">
                  <c:v>42642.482638888891</c:v>
                </c:pt>
                <c:pt idx="2012">
                  <c:v>42642.524305555555</c:v>
                </c:pt>
                <c:pt idx="2013">
                  <c:v>42642.565972222219</c:v>
                </c:pt>
                <c:pt idx="2014">
                  <c:v>42642.607638888891</c:v>
                </c:pt>
                <c:pt idx="2015">
                  <c:v>42642.649305555555</c:v>
                </c:pt>
                <c:pt idx="2016">
                  <c:v>42642.690972222219</c:v>
                </c:pt>
                <c:pt idx="2017">
                  <c:v>42642.732638888891</c:v>
                </c:pt>
                <c:pt idx="2018">
                  <c:v>42642.774305555555</c:v>
                </c:pt>
                <c:pt idx="2019">
                  <c:v>42642.815972222219</c:v>
                </c:pt>
                <c:pt idx="2020">
                  <c:v>42642.857638888891</c:v>
                </c:pt>
                <c:pt idx="2021">
                  <c:v>42642.899305555555</c:v>
                </c:pt>
                <c:pt idx="2022">
                  <c:v>42642.940972222219</c:v>
                </c:pt>
                <c:pt idx="2023">
                  <c:v>42642.982638888891</c:v>
                </c:pt>
                <c:pt idx="2024">
                  <c:v>42643.024305555555</c:v>
                </c:pt>
                <c:pt idx="2025">
                  <c:v>42643.065972222219</c:v>
                </c:pt>
                <c:pt idx="2026">
                  <c:v>42643.107638888891</c:v>
                </c:pt>
                <c:pt idx="2027">
                  <c:v>42643.149305555555</c:v>
                </c:pt>
                <c:pt idx="2028">
                  <c:v>42643.190972222219</c:v>
                </c:pt>
                <c:pt idx="2029">
                  <c:v>42643.232638888891</c:v>
                </c:pt>
                <c:pt idx="2030">
                  <c:v>42643.274305555555</c:v>
                </c:pt>
                <c:pt idx="2031">
                  <c:v>42643.315972222219</c:v>
                </c:pt>
                <c:pt idx="2032">
                  <c:v>42643.357638888891</c:v>
                </c:pt>
                <c:pt idx="2033">
                  <c:v>42643.399305555555</c:v>
                </c:pt>
                <c:pt idx="2034">
                  <c:v>42643.440972222219</c:v>
                </c:pt>
                <c:pt idx="2035">
                  <c:v>42643.482638888891</c:v>
                </c:pt>
                <c:pt idx="2036">
                  <c:v>42643.524305555555</c:v>
                </c:pt>
                <c:pt idx="2037">
                  <c:v>42643.565972222219</c:v>
                </c:pt>
                <c:pt idx="2038">
                  <c:v>42643.607638888891</c:v>
                </c:pt>
                <c:pt idx="2039">
                  <c:v>42643.649305555555</c:v>
                </c:pt>
                <c:pt idx="2040">
                  <c:v>42643.690972222219</c:v>
                </c:pt>
                <c:pt idx="2041">
                  <c:v>42643.732638888891</c:v>
                </c:pt>
                <c:pt idx="2042">
                  <c:v>42643.774305555555</c:v>
                </c:pt>
                <c:pt idx="2043">
                  <c:v>42643.815972222219</c:v>
                </c:pt>
                <c:pt idx="2044">
                  <c:v>42643.857638888891</c:v>
                </c:pt>
                <c:pt idx="2045">
                  <c:v>42643.899305555555</c:v>
                </c:pt>
                <c:pt idx="2046">
                  <c:v>42643.940972222219</c:v>
                </c:pt>
                <c:pt idx="2047">
                  <c:v>42643.982638888891</c:v>
                </c:pt>
              </c:numCache>
            </c:numRef>
          </c:xVal>
          <c:yVal>
            <c:numRef>
              <c:f>'Nest 139 2016'!$B$2:$B$2049</c:f>
              <c:numCache>
                <c:formatCode>General</c:formatCode>
                <c:ptCount val="2048"/>
                <c:pt idx="0">
                  <c:v>29.5</c:v>
                </c:pt>
                <c:pt idx="1">
                  <c:v>28.5</c:v>
                </c:pt>
                <c:pt idx="2">
                  <c:v>27.5</c:v>
                </c:pt>
                <c:pt idx="3">
                  <c:v>28</c:v>
                </c:pt>
                <c:pt idx="4">
                  <c:v>27.5</c:v>
                </c:pt>
                <c:pt idx="5">
                  <c:v>27.5</c:v>
                </c:pt>
                <c:pt idx="6">
                  <c:v>27</c:v>
                </c:pt>
                <c:pt idx="7">
                  <c:v>25.5</c:v>
                </c:pt>
                <c:pt idx="8">
                  <c:v>24.5</c:v>
                </c:pt>
                <c:pt idx="9">
                  <c:v>23</c:v>
                </c:pt>
                <c:pt idx="10">
                  <c:v>22</c:v>
                </c:pt>
                <c:pt idx="11">
                  <c:v>22.5</c:v>
                </c:pt>
                <c:pt idx="12">
                  <c:v>23</c:v>
                </c:pt>
                <c:pt idx="13">
                  <c:v>23.5</c:v>
                </c:pt>
                <c:pt idx="14">
                  <c:v>24</c:v>
                </c:pt>
                <c:pt idx="15">
                  <c:v>24.5</c:v>
                </c:pt>
                <c:pt idx="16">
                  <c:v>26</c:v>
                </c:pt>
                <c:pt idx="17">
                  <c:v>27.5</c:v>
                </c:pt>
                <c:pt idx="18">
                  <c:v>27.5</c:v>
                </c:pt>
                <c:pt idx="19">
                  <c:v>27.5</c:v>
                </c:pt>
                <c:pt idx="20">
                  <c:v>29.5</c:v>
                </c:pt>
                <c:pt idx="21">
                  <c:v>30.5</c:v>
                </c:pt>
                <c:pt idx="22">
                  <c:v>31.5</c:v>
                </c:pt>
                <c:pt idx="23">
                  <c:v>31</c:v>
                </c:pt>
                <c:pt idx="24">
                  <c:v>29</c:v>
                </c:pt>
                <c:pt idx="25">
                  <c:v>28</c:v>
                </c:pt>
                <c:pt idx="26">
                  <c:v>27.5</c:v>
                </c:pt>
                <c:pt idx="27">
                  <c:v>26.5</c:v>
                </c:pt>
                <c:pt idx="28">
                  <c:v>25.5</c:v>
                </c:pt>
                <c:pt idx="29">
                  <c:v>24.5</c:v>
                </c:pt>
                <c:pt idx="30">
                  <c:v>24</c:v>
                </c:pt>
                <c:pt idx="31">
                  <c:v>23.5</c:v>
                </c:pt>
                <c:pt idx="32">
                  <c:v>23.5</c:v>
                </c:pt>
                <c:pt idx="33">
                  <c:v>23</c:v>
                </c:pt>
                <c:pt idx="34">
                  <c:v>23</c:v>
                </c:pt>
                <c:pt idx="35">
                  <c:v>23</c:v>
                </c:pt>
                <c:pt idx="36">
                  <c:v>22.5</c:v>
                </c:pt>
                <c:pt idx="37">
                  <c:v>22.5</c:v>
                </c:pt>
                <c:pt idx="38">
                  <c:v>22.5</c:v>
                </c:pt>
                <c:pt idx="39">
                  <c:v>22</c:v>
                </c:pt>
                <c:pt idx="40">
                  <c:v>22.5</c:v>
                </c:pt>
                <c:pt idx="41">
                  <c:v>22.5</c:v>
                </c:pt>
                <c:pt idx="42">
                  <c:v>23.5</c:v>
                </c:pt>
                <c:pt idx="43">
                  <c:v>23.5</c:v>
                </c:pt>
                <c:pt idx="44">
                  <c:v>23</c:v>
                </c:pt>
                <c:pt idx="45">
                  <c:v>23.5</c:v>
                </c:pt>
                <c:pt idx="46">
                  <c:v>23</c:v>
                </c:pt>
                <c:pt idx="47">
                  <c:v>23.5</c:v>
                </c:pt>
                <c:pt idx="48">
                  <c:v>24.5</c:v>
                </c:pt>
                <c:pt idx="49">
                  <c:v>24.5</c:v>
                </c:pt>
                <c:pt idx="50">
                  <c:v>24</c:v>
                </c:pt>
                <c:pt idx="51">
                  <c:v>23</c:v>
                </c:pt>
                <c:pt idx="52">
                  <c:v>23</c:v>
                </c:pt>
                <c:pt idx="53">
                  <c:v>22.5</c:v>
                </c:pt>
                <c:pt idx="54">
                  <c:v>22.5</c:v>
                </c:pt>
                <c:pt idx="55">
                  <c:v>22.5</c:v>
                </c:pt>
                <c:pt idx="56">
                  <c:v>22.5</c:v>
                </c:pt>
                <c:pt idx="57">
                  <c:v>22</c:v>
                </c:pt>
                <c:pt idx="58">
                  <c:v>21.5</c:v>
                </c:pt>
                <c:pt idx="59">
                  <c:v>21.5</c:v>
                </c:pt>
                <c:pt idx="60">
                  <c:v>21</c:v>
                </c:pt>
                <c:pt idx="61">
                  <c:v>21</c:v>
                </c:pt>
                <c:pt idx="62">
                  <c:v>21</c:v>
                </c:pt>
                <c:pt idx="63">
                  <c:v>21</c:v>
                </c:pt>
                <c:pt idx="64">
                  <c:v>21.5</c:v>
                </c:pt>
                <c:pt idx="65">
                  <c:v>23.5</c:v>
                </c:pt>
                <c:pt idx="66">
                  <c:v>24</c:v>
                </c:pt>
                <c:pt idx="67">
                  <c:v>24.5</c:v>
                </c:pt>
                <c:pt idx="68">
                  <c:v>27</c:v>
                </c:pt>
                <c:pt idx="69">
                  <c:v>28</c:v>
                </c:pt>
                <c:pt idx="70">
                  <c:v>29</c:v>
                </c:pt>
                <c:pt idx="71">
                  <c:v>28</c:v>
                </c:pt>
                <c:pt idx="72">
                  <c:v>28</c:v>
                </c:pt>
                <c:pt idx="73">
                  <c:v>27</c:v>
                </c:pt>
                <c:pt idx="74">
                  <c:v>26.5</c:v>
                </c:pt>
                <c:pt idx="75">
                  <c:v>25.5</c:v>
                </c:pt>
                <c:pt idx="76">
                  <c:v>24.5</c:v>
                </c:pt>
                <c:pt idx="77">
                  <c:v>23.5</c:v>
                </c:pt>
                <c:pt idx="78">
                  <c:v>23</c:v>
                </c:pt>
                <c:pt idx="79">
                  <c:v>22.5</c:v>
                </c:pt>
                <c:pt idx="80">
                  <c:v>22</c:v>
                </c:pt>
                <c:pt idx="81">
                  <c:v>21.5</c:v>
                </c:pt>
                <c:pt idx="82">
                  <c:v>21</c:v>
                </c:pt>
                <c:pt idx="83">
                  <c:v>20.5</c:v>
                </c:pt>
                <c:pt idx="84">
                  <c:v>20.5</c:v>
                </c:pt>
                <c:pt idx="85">
                  <c:v>20</c:v>
                </c:pt>
                <c:pt idx="86">
                  <c:v>19.5</c:v>
                </c:pt>
                <c:pt idx="87">
                  <c:v>19.5</c:v>
                </c:pt>
                <c:pt idx="88">
                  <c:v>20.5</c:v>
                </c:pt>
                <c:pt idx="89">
                  <c:v>22</c:v>
                </c:pt>
                <c:pt idx="90">
                  <c:v>22.5</c:v>
                </c:pt>
                <c:pt idx="91">
                  <c:v>23.5</c:v>
                </c:pt>
                <c:pt idx="92">
                  <c:v>26</c:v>
                </c:pt>
                <c:pt idx="93">
                  <c:v>28.5</c:v>
                </c:pt>
                <c:pt idx="94">
                  <c:v>28.5</c:v>
                </c:pt>
                <c:pt idx="95">
                  <c:v>28</c:v>
                </c:pt>
                <c:pt idx="96">
                  <c:v>27.5</c:v>
                </c:pt>
                <c:pt idx="97">
                  <c:v>27</c:v>
                </c:pt>
                <c:pt idx="98">
                  <c:v>26</c:v>
                </c:pt>
                <c:pt idx="99">
                  <c:v>25</c:v>
                </c:pt>
                <c:pt idx="100">
                  <c:v>24</c:v>
                </c:pt>
                <c:pt idx="101">
                  <c:v>23</c:v>
                </c:pt>
                <c:pt idx="102">
                  <c:v>23</c:v>
                </c:pt>
                <c:pt idx="103">
                  <c:v>22.5</c:v>
                </c:pt>
                <c:pt idx="104">
                  <c:v>22</c:v>
                </c:pt>
                <c:pt idx="105">
                  <c:v>22</c:v>
                </c:pt>
                <c:pt idx="106">
                  <c:v>21.5</c:v>
                </c:pt>
                <c:pt idx="107">
                  <c:v>21.5</c:v>
                </c:pt>
                <c:pt idx="108">
                  <c:v>21</c:v>
                </c:pt>
                <c:pt idx="109">
                  <c:v>21</c:v>
                </c:pt>
                <c:pt idx="110">
                  <c:v>21</c:v>
                </c:pt>
                <c:pt idx="111">
                  <c:v>21</c:v>
                </c:pt>
                <c:pt idx="112">
                  <c:v>21.5</c:v>
                </c:pt>
                <c:pt idx="113">
                  <c:v>23.5</c:v>
                </c:pt>
                <c:pt idx="114">
                  <c:v>24</c:v>
                </c:pt>
                <c:pt idx="115">
                  <c:v>24.5</c:v>
                </c:pt>
                <c:pt idx="116">
                  <c:v>26</c:v>
                </c:pt>
                <c:pt idx="117">
                  <c:v>27.5</c:v>
                </c:pt>
                <c:pt idx="118">
                  <c:v>28</c:v>
                </c:pt>
                <c:pt idx="119">
                  <c:v>28.5</c:v>
                </c:pt>
                <c:pt idx="120">
                  <c:v>28</c:v>
                </c:pt>
                <c:pt idx="121">
                  <c:v>27</c:v>
                </c:pt>
                <c:pt idx="122">
                  <c:v>26.5</c:v>
                </c:pt>
                <c:pt idx="123">
                  <c:v>25.5</c:v>
                </c:pt>
                <c:pt idx="124">
                  <c:v>24.5</c:v>
                </c:pt>
                <c:pt idx="125">
                  <c:v>24</c:v>
                </c:pt>
                <c:pt idx="126">
                  <c:v>23.5</c:v>
                </c:pt>
                <c:pt idx="127">
                  <c:v>23.5</c:v>
                </c:pt>
                <c:pt idx="128">
                  <c:v>23</c:v>
                </c:pt>
                <c:pt idx="129">
                  <c:v>23</c:v>
                </c:pt>
                <c:pt idx="130">
                  <c:v>22.5</c:v>
                </c:pt>
                <c:pt idx="131">
                  <c:v>22.5</c:v>
                </c:pt>
                <c:pt idx="132">
                  <c:v>22.5</c:v>
                </c:pt>
                <c:pt idx="133">
                  <c:v>22</c:v>
                </c:pt>
                <c:pt idx="134">
                  <c:v>22</c:v>
                </c:pt>
                <c:pt idx="135">
                  <c:v>22.5</c:v>
                </c:pt>
                <c:pt idx="136">
                  <c:v>23</c:v>
                </c:pt>
                <c:pt idx="137">
                  <c:v>24</c:v>
                </c:pt>
                <c:pt idx="138">
                  <c:v>24</c:v>
                </c:pt>
                <c:pt idx="139">
                  <c:v>24.5</c:v>
                </c:pt>
                <c:pt idx="140">
                  <c:v>26</c:v>
                </c:pt>
                <c:pt idx="141">
                  <c:v>27</c:v>
                </c:pt>
                <c:pt idx="142">
                  <c:v>28</c:v>
                </c:pt>
                <c:pt idx="143">
                  <c:v>27.5</c:v>
                </c:pt>
                <c:pt idx="144">
                  <c:v>26.5</c:v>
                </c:pt>
                <c:pt idx="145">
                  <c:v>26.5</c:v>
                </c:pt>
                <c:pt idx="146">
                  <c:v>26</c:v>
                </c:pt>
                <c:pt idx="147">
                  <c:v>25.5</c:v>
                </c:pt>
                <c:pt idx="148">
                  <c:v>25</c:v>
                </c:pt>
                <c:pt idx="149">
                  <c:v>24.5</c:v>
                </c:pt>
                <c:pt idx="150">
                  <c:v>24.5</c:v>
                </c:pt>
                <c:pt idx="151">
                  <c:v>24</c:v>
                </c:pt>
                <c:pt idx="152">
                  <c:v>24</c:v>
                </c:pt>
                <c:pt idx="153">
                  <c:v>24</c:v>
                </c:pt>
                <c:pt idx="154">
                  <c:v>24</c:v>
                </c:pt>
                <c:pt idx="155">
                  <c:v>24</c:v>
                </c:pt>
                <c:pt idx="156">
                  <c:v>24</c:v>
                </c:pt>
                <c:pt idx="157">
                  <c:v>23.5</c:v>
                </c:pt>
                <c:pt idx="158">
                  <c:v>23.5</c:v>
                </c:pt>
                <c:pt idx="159">
                  <c:v>24</c:v>
                </c:pt>
                <c:pt idx="160">
                  <c:v>24</c:v>
                </c:pt>
                <c:pt idx="161">
                  <c:v>24.5</c:v>
                </c:pt>
                <c:pt idx="162">
                  <c:v>25.5</c:v>
                </c:pt>
                <c:pt idx="163">
                  <c:v>26</c:v>
                </c:pt>
                <c:pt idx="164">
                  <c:v>28</c:v>
                </c:pt>
                <c:pt idx="165">
                  <c:v>29</c:v>
                </c:pt>
                <c:pt idx="166">
                  <c:v>30</c:v>
                </c:pt>
                <c:pt idx="167">
                  <c:v>30.5</c:v>
                </c:pt>
                <c:pt idx="168">
                  <c:v>30</c:v>
                </c:pt>
                <c:pt idx="169">
                  <c:v>29.5</c:v>
                </c:pt>
                <c:pt idx="170">
                  <c:v>29</c:v>
                </c:pt>
                <c:pt idx="171">
                  <c:v>28.5</c:v>
                </c:pt>
                <c:pt idx="172">
                  <c:v>27.5</c:v>
                </c:pt>
                <c:pt idx="173">
                  <c:v>27</c:v>
                </c:pt>
                <c:pt idx="174">
                  <c:v>26.5</c:v>
                </c:pt>
                <c:pt idx="175">
                  <c:v>26</c:v>
                </c:pt>
                <c:pt idx="176">
                  <c:v>26</c:v>
                </c:pt>
                <c:pt idx="177">
                  <c:v>26</c:v>
                </c:pt>
                <c:pt idx="178">
                  <c:v>25.5</c:v>
                </c:pt>
                <c:pt idx="179">
                  <c:v>25.5</c:v>
                </c:pt>
                <c:pt idx="180">
                  <c:v>25</c:v>
                </c:pt>
                <c:pt idx="181">
                  <c:v>25</c:v>
                </c:pt>
                <c:pt idx="182">
                  <c:v>25</c:v>
                </c:pt>
                <c:pt idx="183">
                  <c:v>25</c:v>
                </c:pt>
                <c:pt idx="184">
                  <c:v>25</c:v>
                </c:pt>
                <c:pt idx="185">
                  <c:v>27</c:v>
                </c:pt>
                <c:pt idx="186">
                  <c:v>28</c:v>
                </c:pt>
                <c:pt idx="187">
                  <c:v>29</c:v>
                </c:pt>
                <c:pt idx="188">
                  <c:v>30</c:v>
                </c:pt>
                <c:pt idx="189">
                  <c:v>30.5</c:v>
                </c:pt>
                <c:pt idx="190">
                  <c:v>32</c:v>
                </c:pt>
                <c:pt idx="191">
                  <c:v>32</c:v>
                </c:pt>
                <c:pt idx="192">
                  <c:v>32.5</c:v>
                </c:pt>
                <c:pt idx="193">
                  <c:v>32.5</c:v>
                </c:pt>
                <c:pt idx="194">
                  <c:v>31.5</c:v>
                </c:pt>
                <c:pt idx="195">
                  <c:v>30</c:v>
                </c:pt>
                <c:pt idx="196">
                  <c:v>29</c:v>
                </c:pt>
                <c:pt idx="197">
                  <c:v>28</c:v>
                </c:pt>
                <c:pt idx="198">
                  <c:v>27.5</c:v>
                </c:pt>
                <c:pt idx="199">
                  <c:v>27</c:v>
                </c:pt>
                <c:pt idx="200">
                  <c:v>26.5</c:v>
                </c:pt>
                <c:pt idx="201">
                  <c:v>26.5</c:v>
                </c:pt>
                <c:pt idx="202">
                  <c:v>26</c:v>
                </c:pt>
                <c:pt idx="203">
                  <c:v>25.5</c:v>
                </c:pt>
                <c:pt idx="204">
                  <c:v>25.5</c:v>
                </c:pt>
                <c:pt idx="205">
                  <c:v>25</c:v>
                </c:pt>
                <c:pt idx="206">
                  <c:v>25</c:v>
                </c:pt>
                <c:pt idx="207">
                  <c:v>24.5</c:v>
                </c:pt>
                <c:pt idx="208">
                  <c:v>25</c:v>
                </c:pt>
                <c:pt idx="209">
                  <c:v>26.5</c:v>
                </c:pt>
                <c:pt idx="210">
                  <c:v>27.5</c:v>
                </c:pt>
                <c:pt idx="211">
                  <c:v>28</c:v>
                </c:pt>
                <c:pt idx="212">
                  <c:v>29.5</c:v>
                </c:pt>
                <c:pt idx="213">
                  <c:v>30.5</c:v>
                </c:pt>
                <c:pt idx="214">
                  <c:v>30.5</c:v>
                </c:pt>
                <c:pt idx="215">
                  <c:v>31</c:v>
                </c:pt>
                <c:pt idx="216">
                  <c:v>30.5</c:v>
                </c:pt>
                <c:pt idx="217">
                  <c:v>30.5</c:v>
                </c:pt>
                <c:pt idx="218">
                  <c:v>29.5</c:v>
                </c:pt>
                <c:pt idx="219">
                  <c:v>28.5</c:v>
                </c:pt>
                <c:pt idx="220">
                  <c:v>27.5</c:v>
                </c:pt>
                <c:pt idx="221">
                  <c:v>26.5</c:v>
                </c:pt>
                <c:pt idx="222">
                  <c:v>26</c:v>
                </c:pt>
                <c:pt idx="223">
                  <c:v>25.5</c:v>
                </c:pt>
                <c:pt idx="224">
                  <c:v>25</c:v>
                </c:pt>
                <c:pt idx="225">
                  <c:v>25</c:v>
                </c:pt>
                <c:pt idx="226">
                  <c:v>24.5</c:v>
                </c:pt>
                <c:pt idx="227">
                  <c:v>24.5</c:v>
                </c:pt>
                <c:pt idx="228">
                  <c:v>24</c:v>
                </c:pt>
                <c:pt idx="229">
                  <c:v>24</c:v>
                </c:pt>
                <c:pt idx="230">
                  <c:v>24</c:v>
                </c:pt>
                <c:pt idx="231">
                  <c:v>24</c:v>
                </c:pt>
                <c:pt idx="232">
                  <c:v>24.5</c:v>
                </c:pt>
                <c:pt idx="233">
                  <c:v>25.5</c:v>
                </c:pt>
                <c:pt idx="234">
                  <c:v>26.5</c:v>
                </c:pt>
                <c:pt idx="235">
                  <c:v>27</c:v>
                </c:pt>
                <c:pt idx="236">
                  <c:v>28.5</c:v>
                </c:pt>
                <c:pt idx="237">
                  <c:v>30</c:v>
                </c:pt>
                <c:pt idx="238">
                  <c:v>31</c:v>
                </c:pt>
                <c:pt idx="239">
                  <c:v>31</c:v>
                </c:pt>
                <c:pt idx="240">
                  <c:v>31</c:v>
                </c:pt>
                <c:pt idx="241">
                  <c:v>30.5</c:v>
                </c:pt>
                <c:pt idx="242">
                  <c:v>30</c:v>
                </c:pt>
                <c:pt idx="243">
                  <c:v>29</c:v>
                </c:pt>
                <c:pt idx="244">
                  <c:v>28</c:v>
                </c:pt>
                <c:pt idx="245">
                  <c:v>27.5</c:v>
                </c:pt>
                <c:pt idx="246">
                  <c:v>27</c:v>
                </c:pt>
                <c:pt idx="247">
                  <c:v>26.5</c:v>
                </c:pt>
                <c:pt idx="248">
                  <c:v>26</c:v>
                </c:pt>
                <c:pt idx="249">
                  <c:v>25.5</c:v>
                </c:pt>
                <c:pt idx="250">
                  <c:v>25.5</c:v>
                </c:pt>
                <c:pt idx="251">
                  <c:v>25.5</c:v>
                </c:pt>
                <c:pt idx="252">
                  <c:v>25</c:v>
                </c:pt>
                <c:pt idx="253">
                  <c:v>25</c:v>
                </c:pt>
                <c:pt idx="254">
                  <c:v>25</c:v>
                </c:pt>
                <c:pt idx="255">
                  <c:v>25</c:v>
                </c:pt>
                <c:pt idx="256">
                  <c:v>25.5</c:v>
                </c:pt>
                <c:pt idx="257">
                  <c:v>26.5</c:v>
                </c:pt>
                <c:pt idx="258">
                  <c:v>27.5</c:v>
                </c:pt>
                <c:pt idx="259">
                  <c:v>28</c:v>
                </c:pt>
                <c:pt idx="260">
                  <c:v>29</c:v>
                </c:pt>
                <c:pt idx="261">
                  <c:v>30.5</c:v>
                </c:pt>
                <c:pt idx="262">
                  <c:v>30.5</c:v>
                </c:pt>
                <c:pt idx="263">
                  <c:v>31</c:v>
                </c:pt>
                <c:pt idx="264">
                  <c:v>30.5</c:v>
                </c:pt>
                <c:pt idx="265">
                  <c:v>30</c:v>
                </c:pt>
                <c:pt idx="266">
                  <c:v>26.5</c:v>
                </c:pt>
                <c:pt idx="267">
                  <c:v>25.5</c:v>
                </c:pt>
                <c:pt idx="268">
                  <c:v>25</c:v>
                </c:pt>
                <c:pt idx="269">
                  <c:v>24.5</c:v>
                </c:pt>
                <c:pt idx="270">
                  <c:v>24</c:v>
                </c:pt>
                <c:pt idx="271">
                  <c:v>23.5</c:v>
                </c:pt>
                <c:pt idx="272">
                  <c:v>23.5</c:v>
                </c:pt>
                <c:pt idx="273">
                  <c:v>23.5</c:v>
                </c:pt>
                <c:pt idx="274">
                  <c:v>23.5</c:v>
                </c:pt>
                <c:pt idx="275">
                  <c:v>23.5</c:v>
                </c:pt>
                <c:pt idx="276">
                  <c:v>23</c:v>
                </c:pt>
                <c:pt idx="277">
                  <c:v>23</c:v>
                </c:pt>
                <c:pt idx="278">
                  <c:v>23</c:v>
                </c:pt>
                <c:pt idx="279">
                  <c:v>23</c:v>
                </c:pt>
                <c:pt idx="280">
                  <c:v>23.5</c:v>
                </c:pt>
                <c:pt idx="281">
                  <c:v>25</c:v>
                </c:pt>
                <c:pt idx="282">
                  <c:v>25.5</c:v>
                </c:pt>
                <c:pt idx="283">
                  <c:v>26</c:v>
                </c:pt>
                <c:pt idx="284">
                  <c:v>28</c:v>
                </c:pt>
                <c:pt idx="285">
                  <c:v>29.5</c:v>
                </c:pt>
                <c:pt idx="286">
                  <c:v>30.5</c:v>
                </c:pt>
                <c:pt idx="287">
                  <c:v>30</c:v>
                </c:pt>
                <c:pt idx="288">
                  <c:v>30.5</c:v>
                </c:pt>
                <c:pt idx="289">
                  <c:v>30.5</c:v>
                </c:pt>
                <c:pt idx="290">
                  <c:v>29.5</c:v>
                </c:pt>
                <c:pt idx="291">
                  <c:v>28.5</c:v>
                </c:pt>
                <c:pt idx="292">
                  <c:v>27</c:v>
                </c:pt>
                <c:pt idx="293">
                  <c:v>26</c:v>
                </c:pt>
                <c:pt idx="294">
                  <c:v>25.5</c:v>
                </c:pt>
                <c:pt idx="295">
                  <c:v>24.5</c:v>
                </c:pt>
                <c:pt idx="296">
                  <c:v>24</c:v>
                </c:pt>
                <c:pt idx="297">
                  <c:v>24</c:v>
                </c:pt>
                <c:pt idx="298">
                  <c:v>23.5</c:v>
                </c:pt>
                <c:pt idx="299">
                  <c:v>23.5</c:v>
                </c:pt>
                <c:pt idx="300">
                  <c:v>23</c:v>
                </c:pt>
                <c:pt idx="301">
                  <c:v>23</c:v>
                </c:pt>
                <c:pt idx="302">
                  <c:v>23</c:v>
                </c:pt>
                <c:pt idx="303">
                  <c:v>22.5</c:v>
                </c:pt>
                <c:pt idx="304">
                  <c:v>23</c:v>
                </c:pt>
                <c:pt idx="305">
                  <c:v>25</c:v>
                </c:pt>
                <c:pt idx="306">
                  <c:v>25.5</c:v>
                </c:pt>
                <c:pt idx="307">
                  <c:v>26</c:v>
                </c:pt>
                <c:pt idx="308">
                  <c:v>28</c:v>
                </c:pt>
                <c:pt idx="309">
                  <c:v>30.5</c:v>
                </c:pt>
                <c:pt idx="310">
                  <c:v>32</c:v>
                </c:pt>
                <c:pt idx="311">
                  <c:v>32.5</c:v>
                </c:pt>
                <c:pt idx="312">
                  <c:v>32.5</c:v>
                </c:pt>
                <c:pt idx="313">
                  <c:v>31.5</c:v>
                </c:pt>
                <c:pt idx="314">
                  <c:v>30</c:v>
                </c:pt>
                <c:pt idx="315">
                  <c:v>28.5</c:v>
                </c:pt>
                <c:pt idx="316">
                  <c:v>27.5</c:v>
                </c:pt>
                <c:pt idx="317">
                  <c:v>26.5</c:v>
                </c:pt>
                <c:pt idx="318">
                  <c:v>26</c:v>
                </c:pt>
                <c:pt idx="319">
                  <c:v>25.5</c:v>
                </c:pt>
                <c:pt idx="320">
                  <c:v>25</c:v>
                </c:pt>
                <c:pt idx="321">
                  <c:v>24.5</c:v>
                </c:pt>
                <c:pt idx="322">
                  <c:v>24.5</c:v>
                </c:pt>
                <c:pt idx="323">
                  <c:v>24</c:v>
                </c:pt>
                <c:pt idx="324">
                  <c:v>23.5</c:v>
                </c:pt>
                <c:pt idx="325">
                  <c:v>23.5</c:v>
                </c:pt>
                <c:pt idx="326">
                  <c:v>23</c:v>
                </c:pt>
                <c:pt idx="327">
                  <c:v>23</c:v>
                </c:pt>
                <c:pt idx="328">
                  <c:v>23.5</c:v>
                </c:pt>
                <c:pt idx="329">
                  <c:v>25</c:v>
                </c:pt>
                <c:pt idx="330">
                  <c:v>26</c:v>
                </c:pt>
                <c:pt idx="331">
                  <c:v>26</c:v>
                </c:pt>
                <c:pt idx="332">
                  <c:v>27.5</c:v>
                </c:pt>
                <c:pt idx="333">
                  <c:v>29</c:v>
                </c:pt>
                <c:pt idx="334">
                  <c:v>30</c:v>
                </c:pt>
                <c:pt idx="335">
                  <c:v>30.5</c:v>
                </c:pt>
                <c:pt idx="336">
                  <c:v>30</c:v>
                </c:pt>
                <c:pt idx="337">
                  <c:v>29.5</c:v>
                </c:pt>
                <c:pt idx="338">
                  <c:v>29</c:v>
                </c:pt>
                <c:pt idx="339">
                  <c:v>28</c:v>
                </c:pt>
                <c:pt idx="340">
                  <c:v>27</c:v>
                </c:pt>
                <c:pt idx="341">
                  <c:v>26.5</c:v>
                </c:pt>
                <c:pt idx="342">
                  <c:v>26</c:v>
                </c:pt>
                <c:pt idx="343">
                  <c:v>25.5</c:v>
                </c:pt>
                <c:pt idx="344">
                  <c:v>25</c:v>
                </c:pt>
                <c:pt idx="345">
                  <c:v>25</c:v>
                </c:pt>
                <c:pt idx="346">
                  <c:v>24.5</c:v>
                </c:pt>
                <c:pt idx="347">
                  <c:v>24.5</c:v>
                </c:pt>
                <c:pt idx="348">
                  <c:v>24</c:v>
                </c:pt>
                <c:pt idx="349">
                  <c:v>24</c:v>
                </c:pt>
                <c:pt idx="350">
                  <c:v>24</c:v>
                </c:pt>
                <c:pt idx="351">
                  <c:v>24</c:v>
                </c:pt>
                <c:pt idx="352">
                  <c:v>24</c:v>
                </c:pt>
                <c:pt idx="353">
                  <c:v>25</c:v>
                </c:pt>
                <c:pt idx="354">
                  <c:v>26</c:v>
                </c:pt>
                <c:pt idx="355">
                  <c:v>26.5</c:v>
                </c:pt>
                <c:pt idx="356">
                  <c:v>28</c:v>
                </c:pt>
                <c:pt idx="357">
                  <c:v>29</c:v>
                </c:pt>
                <c:pt idx="358">
                  <c:v>30.5</c:v>
                </c:pt>
                <c:pt idx="359">
                  <c:v>30.5</c:v>
                </c:pt>
                <c:pt idx="360">
                  <c:v>30.5</c:v>
                </c:pt>
                <c:pt idx="361">
                  <c:v>30.5</c:v>
                </c:pt>
                <c:pt idx="362">
                  <c:v>29.5</c:v>
                </c:pt>
                <c:pt idx="363">
                  <c:v>29</c:v>
                </c:pt>
                <c:pt idx="364">
                  <c:v>28.5</c:v>
                </c:pt>
                <c:pt idx="365">
                  <c:v>27.5</c:v>
                </c:pt>
                <c:pt idx="366">
                  <c:v>27</c:v>
                </c:pt>
                <c:pt idx="367">
                  <c:v>26</c:v>
                </c:pt>
                <c:pt idx="368">
                  <c:v>25.5</c:v>
                </c:pt>
                <c:pt idx="369">
                  <c:v>25</c:v>
                </c:pt>
                <c:pt idx="370">
                  <c:v>25</c:v>
                </c:pt>
                <c:pt idx="371">
                  <c:v>25</c:v>
                </c:pt>
                <c:pt idx="372">
                  <c:v>25</c:v>
                </c:pt>
                <c:pt idx="373">
                  <c:v>24.5</c:v>
                </c:pt>
                <c:pt idx="374">
                  <c:v>24.5</c:v>
                </c:pt>
                <c:pt idx="375">
                  <c:v>24.5</c:v>
                </c:pt>
                <c:pt idx="376">
                  <c:v>25</c:v>
                </c:pt>
                <c:pt idx="377">
                  <c:v>26</c:v>
                </c:pt>
                <c:pt idx="378">
                  <c:v>27.5</c:v>
                </c:pt>
                <c:pt idx="379">
                  <c:v>28</c:v>
                </c:pt>
                <c:pt idx="380">
                  <c:v>29.5</c:v>
                </c:pt>
                <c:pt idx="381">
                  <c:v>30.5</c:v>
                </c:pt>
                <c:pt idx="382">
                  <c:v>32</c:v>
                </c:pt>
                <c:pt idx="383">
                  <c:v>32.5</c:v>
                </c:pt>
                <c:pt idx="384">
                  <c:v>32.5</c:v>
                </c:pt>
                <c:pt idx="385">
                  <c:v>30.5</c:v>
                </c:pt>
                <c:pt idx="386">
                  <c:v>29</c:v>
                </c:pt>
                <c:pt idx="387">
                  <c:v>28</c:v>
                </c:pt>
                <c:pt idx="388">
                  <c:v>27</c:v>
                </c:pt>
                <c:pt idx="389">
                  <c:v>26.5</c:v>
                </c:pt>
                <c:pt idx="390">
                  <c:v>26</c:v>
                </c:pt>
                <c:pt idx="391">
                  <c:v>25.5</c:v>
                </c:pt>
                <c:pt idx="392">
                  <c:v>24.5</c:v>
                </c:pt>
                <c:pt idx="393">
                  <c:v>24</c:v>
                </c:pt>
                <c:pt idx="394">
                  <c:v>23.5</c:v>
                </c:pt>
                <c:pt idx="395">
                  <c:v>23.5</c:v>
                </c:pt>
                <c:pt idx="396">
                  <c:v>23</c:v>
                </c:pt>
                <c:pt idx="397">
                  <c:v>23</c:v>
                </c:pt>
                <c:pt idx="398">
                  <c:v>23</c:v>
                </c:pt>
                <c:pt idx="399">
                  <c:v>23</c:v>
                </c:pt>
                <c:pt idx="400">
                  <c:v>23.5</c:v>
                </c:pt>
                <c:pt idx="401">
                  <c:v>24.5</c:v>
                </c:pt>
                <c:pt idx="402">
                  <c:v>25.5</c:v>
                </c:pt>
                <c:pt idx="403">
                  <c:v>26</c:v>
                </c:pt>
                <c:pt idx="404">
                  <c:v>27.5</c:v>
                </c:pt>
                <c:pt idx="405">
                  <c:v>29</c:v>
                </c:pt>
                <c:pt idx="406">
                  <c:v>30.5</c:v>
                </c:pt>
                <c:pt idx="407">
                  <c:v>31</c:v>
                </c:pt>
                <c:pt idx="408">
                  <c:v>31</c:v>
                </c:pt>
                <c:pt idx="409">
                  <c:v>30.5</c:v>
                </c:pt>
                <c:pt idx="410">
                  <c:v>30</c:v>
                </c:pt>
                <c:pt idx="411">
                  <c:v>29</c:v>
                </c:pt>
                <c:pt idx="412">
                  <c:v>28</c:v>
                </c:pt>
                <c:pt idx="413">
                  <c:v>27.5</c:v>
                </c:pt>
                <c:pt idx="414">
                  <c:v>27</c:v>
                </c:pt>
                <c:pt idx="415">
                  <c:v>26.5</c:v>
                </c:pt>
                <c:pt idx="416">
                  <c:v>26</c:v>
                </c:pt>
                <c:pt idx="417">
                  <c:v>25.5</c:v>
                </c:pt>
                <c:pt idx="418">
                  <c:v>25</c:v>
                </c:pt>
                <c:pt idx="419">
                  <c:v>25</c:v>
                </c:pt>
                <c:pt idx="420">
                  <c:v>25</c:v>
                </c:pt>
                <c:pt idx="421">
                  <c:v>25</c:v>
                </c:pt>
                <c:pt idx="422">
                  <c:v>25</c:v>
                </c:pt>
                <c:pt idx="423">
                  <c:v>24.5</c:v>
                </c:pt>
                <c:pt idx="424">
                  <c:v>23.5</c:v>
                </c:pt>
                <c:pt idx="425">
                  <c:v>23.5</c:v>
                </c:pt>
                <c:pt idx="426">
                  <c:v>24</c:v>
                </c:pt>
                <c:pt idx="427">
                  <c:v>25</c:v>
                </c:pt>
                <c:pt idx="428">
                  <c:v>26.5</c:v>
                </c:pt>
                <c:pt idx="429">
                  <c:v>27.5</c:v>
                </c:pt>
                <c:pt idx="430">
                  <c:v>28</c:v>
                </c:pt>
                <c:pt idx="431">
                  <c:v>28</c:v>
                </c:pt>
                <c:pt idx="432">
                  <c:v>28.5</c:v>
                </c:pt>
                <c:pt idx="433">
                  <c:v>28</c:v>
                </c:pt>
                <c:pt idx="434">
                  <c:v>27</c:v>
                </c:pt>
                <c:pt idx="435">
                  <c:v>26.5</c:v>
                </c:pt>
                <c:pt idx="436">
                  <c:v>25</c:v>
                </c:pt>
                <c:pt idx="437">
                  <c:v>24</c:v>
                </c:pt>
                <c:pt idx="438">
                  <c:v>24</c:v>
                </c:pt>
                <c:pt idx="439">
                  <c:v>24</c:v>
                </c:pt>
                <c:pt idx="440">
                  <c:v>24</c:v>
                </c:pt>
                <c:pt idx="441">
                  <c:v>23.5</c:v>
                </c:pt>
                <c:pt idx="442">
                  <c:v>23.5</c:v>
                </c:pt>
                <c:pt idx="443">
                  <c:v>23</c:v>
                </c:pt>
                <c:pt idx="444">
                  <c:v>22.5</c:v>
                </c:pt>
                <c:pt idx="445">
                  <c:v>22.5</c:v>
                </c:pt>
                <c:pt idx="446">
                  <c:v>22.5</c:v>
                </c:pt>
                <c:pt idx="447">
                  <c:v>23</c:v>
                </c:pt>
                <c:pt idx="448">
                  <c:v>23.5</c:v>
                </c:pt>
                <c:pt idx="449">
                  <c:v>24.5</c:v>
                </c:pt>
                <c:pt idx="450">
                  <c:v>25.5</c:v>
                </c:pt>
                <c:pt idx="451">
                  <c:v>26.5</c:v>
                </c:pt>
                <c:pt idx="452">
                  <c:v>28</c:v>
                </c:pt>
                <c:pt idx="453">
                  <c:v>30</c:v>
                </c:pt>
                <c:pt idx="454">
                  <c:v>30.5</c:v>
                </c:pt>
                <c:pt idx="455">
                  <c:v>30</c:v>
                </c:pt>
                <c:pt idx="456">
                  <c:v>30</c:v>
                </c:pt>
                <c:pt idx="457">
                  <c:v>29</c:v>
                </c:pt>
                <c:pt idx="458">
                  <c:v>28.5</c:v>
                </c:pt>
                <c:pt idx="459">
                  <c:v>27.5</c:v>
                </c:pt>
                <c:pt idx="460">
                  <c:v>27</c:v>
                </c:pt>
                <c:pt idx="461">
                  <c:v>26.5</c:v>
                </c:pt>
                <c:pt idx="462">
                  <c:v>26</c:v>
                </c:pt>
                <c:pt idx="463">
                  <c:v>25.5</c:v>
                </c:pt>
                <c:pt idx="464">
                  <c:v>25</c:v>
                </c:pt>
                <c:pt idx="465">
                  <c:v>25</c:v>
                </c:pt>
                <c:pt idx="466">
                  <c:v>24.5</c:v>
                </c:pt>
                <c:pt idx="467">
                  <c:v>24</c:v>
                </c:pt>
                <c:pt idx="468">
                  <c:v>24</c:v>
                </c:pt>
                <c:pt idx="469">
                  <c:v>23.5</c:v>
                </c:pt>
                <c:pt idx="470">
                  <c:v>23.5</c:v>
                </c:pt>
                <c:pt idx="471">
                  <c:v>23.5</c:v>
                </c:pt>
                <c:pt idx="472">
                  <c:v>24</c:v>
                </c:pt>
                <c:pt idx="473">
                  <c:v>25</c:v>
                </c:pt>
                <c:pt idx="474">
                  <c:v>26</c:v>
                </c:pt>
                <c:pt idx="475">
                  <c:v>27</c:v>
                </c:pt>
                <c:pt idx="476">
                  <c:v>28.5</c:v>
                </c:pt>
                <c:pt idx="477">
                  <c:v>30</c:v>
                </c:pt>
                <c:pt idx="478">
                  <c:v>31.5</c:v>
                </c:pt>
                <c:pt idx="479">
                  <c:v>30.5</c:v>
                </c:pt>
                <c:pt idx="480">
                  <c:v>29.5</c:v>
                </c:pt>
                <c:pt idx="481">
                  <c:v>29.5</c:v>
                </c:pt>
                <c:pt idx="482">
                  <c:v>28.5</c:v>
                </c:pt>
                <c:pt idx="483">
                  <c:v>27.5</c:v>
                </c:pt>
                <c:pt idx="484">
                  <c:v>27</c:v>
                </c:pt>
                <c:pt idx="485">
                  <c:v>26</c:v>
                </c:pt>
                <c:pt idx="486">
                  <c:v>26</c:v>
                </c:pt>
                <c:pt idx="487">
                  <c:v>25.5</c:v>
                </c:pt>
                <c:pt idx="488">
                  <c:v>25.5</c:v>
                </c:pt>
                <c:pt idx="489">
                  <c:v>25.5</c:v>
                </c:pt>
                <c:pt idx="490">
                  <c:v>25.5</c:v>
                </c:pt>
                <c:pt idx="491">
                  <c:v>25</c:v>
                </c:pt>
                <c:pt idx="492">
                  <c:v>24.5</c:v>
                </c:pt>
                <c:pt idx="493">
                  <c:v>24.5</c:v>
                </c:pt>
                <c:pt idx="494">
                  <c:v>24</c:v>
                </c:pt>
                <c:pt idx="495">
                  <c:v>24</c:v>
                </c:pt>
                <c:pt idx="496">
                  <c:v>24.5</c:v>
                </c:pt>
                <c:pt idx="497">
                  <c:v>26.5</c:v>
                </c:pt>
                <c:pt idx="498">
                  <c:v>26.5</c:v>
                </c:pt>
                <c:pt idx="499">
                  <c:v>27</c:v>
                </c:pt>
                <c:pt idx="500">
                  <c:v>28.5</c:v>
                </c:pt>
                <c:pt idx="501">
                  <c:v>30.5</c:v>
                </c:pt>
                <c:pt idx="502">
                  <c:v>31</c:v>
                </c:pt>
                <c:pt idx="503">
                  <c:v>31</c:v>
                </c:pt>
                <c:pt idx="504">
                  <c:v>29</c:v>
                </c:pt>
                <c:pt idx="505">
                  <c:v>28</c:v>
                </c:pt>
                <c:pt idx="506">
                  <c:v>26.5</c:v>
                </c:pt>
                <c:pt idx="507">
                  <c:v>26</c:v>
                </c:pt>
                <c:pt idx="508">
                  <c:v>25.5</c:v>
                </c:pt>
                <c:pt idx="509">
                  <c:v>25.5</c:v>
                </c:pt>
                <c:pt idx="510">
                  <c:v>25</c:v>
                </c:pt>
                <c:pt idx="511">
                  <c:v>25</c:v>
                </c:pt>
                <c:pt idx="512">
                  <c:v>25</c:v>
                </c:pt>
                <c:pt idx="513">
                  <c:v>24.5</c:v>
                </c:pt>
                <c:pt idx="514">
                  <c:v>24.5</c:v>
                </c:pt>
                <c:pt idx="515">
                  <c:v>24.5</c:v>
                </c:pt>
                <c:pt idx="516">
                  <c:v>24.5</c:v>
                </c:pt>
                <c:pt idx="517">
                  <c:v>24.5</c:v>
                </c:pt>
                <c:pt idx="518">
                  <c:v>24</c:v>
                </c:pt>
                <c:pt idx="519">
                  <c:v>24</c:v>
                </c:pt>
                <c:pt idx="520">
                  <c:v>24</c:v>
                </c:pt>
                <c:pt idx="521">
                  <c:v>24</c:v>
                </c:pt>
                <c:pt idx="522">
                  <c:v>23.5</c:v>
                </c:pt>
                <c:pt idx="523">
                  <c:v>24.5</c:v>
                </c:pt>
                <c:pt idx="524">
                  <c:v>25</c:v>
                </c:pt>
                <c:pt idx="525">
                  <c:v>25</c:v>
                </c:pt>
                <c:pt idx="526">
                  <c:v>25</c:v>
                </c:pt>
                <c:pt idx="527">
                  <c:v>26.5</c:v>
                </c:pt>
                <c:pt idx="528">
                  <c:v>27</c:v>
                </c:pt>
                <c:pt idx="529">
                  <c:v>27.5</c:v>
                </c:pt>
                <c:pt idx="530">
                  <c:v>27</c:v>
                </c:pt>
                <c:pt idx="531">
                  <c:v>25.5</c:v>
                </c:pt>
                <c:pt idx="532">
                  <c:v>24.5</c:v>
                </c:pt>
                <c:pt idx="533">
                  <c:v>24</c:v>
                </c:pt>
                <c:pt idx="534">
                  <c:v>23.5</c:v>
                </c:pt>
                <c:pt idx="535">
                  <c:v>23.5</c:v>
                </c:pt>
                <c:pt idx="536">
                  <c:v>23.5</c:v>
                </c:pt>
                <c:pt idx="537">
                  <c:v>23.5</c:v>
                </c:pt>
                <c:pt idx="538">
                  <c:v>23</c:v>
                </c:pt>
                <c:pt idx="539">
                  <c:v>23</c:v>
                </c:pt>
                <c:pt idx="540">
                  <c:v>23</c:v>
                </c:pt>
                <c:pt idx="541">
                  <c:v>23</c:v>
                </c:pt>
                <c:pt idx="542">
                  <c:v>23</c:v>
                </c:pt>
                <c:pt idx="543">
                  <c:v>23</c:v>
                </c:pt>
                <c:pt idx="544">
                  <c:v>23.5</c:v>
                </c:pt>
                <c:pt idx="545">
                  <c:v>25.5</c:v>
                </c:pt>
                <c:pt idx="546">
                  <c:v>26.5</c:v>
                </c:pt>
                <c:pt idx="547">
                  <c:v>26.5</c:v>
                </c:pt>
                <c:pt idx="548">
                  <c:v>27</c:v>
                </c:pt>
                <c:pt idx="549">
                  <c:v>27</c:v>
                </c:pt>
                <c:pt idx="550">
                  <c:v>28</c:v>
                </c:pt>
                <c:pt idx="551">
                  <c:v>27.5</c:v>
                </c:pt>
                <c:pt idx="552">
                  <c:v>27</c:v>
                </c:pt>
                <c:pt idx="553">
                  <c:v>26</c:v>
                </c:pt>
                <c:pt idx="554">
                  <c:v>25.5</c:v>
                </c:pt>
                <c:pt idx="555">
                  <c:v>25</c:v>
                </c:pt>
                <c:pt idx="556">
                  <c:v>25</c:v>
                </c:pt>
                <c:pt idx="557">
                  <c:v>24.5</c:v>
                </c:pt>
                <c:pt idx="558">
                  <c:v>24.5</c:v>
                </c:pt>
                <c:pt idx="559">
                  <c:v>24.5</c:v>
                </c:pt>
                <c:pt idx="560">
                  <c:v>24</c:v>
                </c:pt>
                <c:pt idx="561">
                  <c:v>24</c:v>
                </c:pt>
                <c:pt idx="562">
                  <c:v>24</c:v>
                </c:pt>
                <c:pt idx="563">
                  <c:v>24</c:v>
                </c:pt>
                <c:pt idx="564">
                  <c:v>24</c:v>
                </c:pt>
                <c:pt idx="565">
                  <c:v>24</c:v>
                </c:pt>
                <c:pt idx="566">
                  <c:v>24</c:v>
                </c:pt>
                <c:pt idx="567">
                  <c:v>24</c:v>
                </c:pt>
                <c:pt idx="568">
                  <c:v>24</c:v>
                </c:pt>
                <c:pt idx="569">
                  <c:v>23</c:v>
                </c:pt>
                <c:pt idx="570">
                  <c:v>24</c:v>
                </c:pt>
                <c:pt idx="571">
                  <c:v>24.5</c:v>
                </c:pt>
                <c:pt idx="572">
                  <c:v>25.5</c:v>
                </c:pt>
                <c:pt idx="573">
                  <c:v>27.5</c:v>
                </c:pt>
                <c:pt idx="574">
                  <c:v>28</c:v>
                </c:pt>
                <c:pt idx="575">
                  <c:v>28</c:v>
                </c:pt>
                <c:pt idx="576">
                  <c:v>28</c:v>
                </c:pt>
                <c:pt idx="577">
                  <c:v>27.5</c:v>
                </c:pt>
                <c:pt idx="578">
                  <c:v>27</c:v>
                </c:pt>
                <c:pt idx="579">
                  <c:v>26.5</c:v>
                </c:pt>
                <c:pt idx="580">
                  <c:v>26</c:v>
                </c:pt>
                <c:pt idx="581">
                  <c:v>25.5</c:v>
                </c:pt>
                <c:pt idx="582">
                  <c:v>25.5</c:v>
                </c:pt>
                <c:pt idx="583">
                  <c:v>25</c:v>
                </c:pt>
                <c:pt idx="584">
                  <c:v>25</c:v>
                </c:pt>
                <c:pt idx="585">
                  <c:v>25</c:v>
                </c:pt>
                <c:pt idx="586">
                  <c:v>25</c:v>
                </c:pt>
                <c:pt idx="587">
                  <c:v>24.5</c:v>
                </c:pt>
                <c:pt idx="588">
                  <c:v>24</c:v>
                </c:pt>
                <c:pt idx="589">
                  <c:v>24</c:v>
                </c:pt>
                <c:pt idx="590">
                  <c:v>24</c:v>
                </c:pt>
                <c:pt idx="591">
                  <c:v>24</c:v>
                </c:pt>
                <c:pt idx="592">
                  <c:v>24</c:v>
                </c:pt>
                <c:pt idx="593">
                  <c:v>24.5</c:v>
                </c:pt>
                <c:pt idx="594">
                  <c:v>25</c:v>
                </c:pt>
                <c:pt idx="595">
                  <c:v>25.5</c:v>
                </c:pt>
                <c:pt idx="596">
                  <c:v>25</c:v>
                </c:pt>
                <c:pt idx="597">
                  <c:v>25</c:v>
                </c:pt>
                <c:pt idx="598">
                  <c:v>25</c:v>
                </c:pt>
                <c:pt idx="599">
                  <c:v>25.5</c:v>
                </c:pt>
                <c:pt idx="600">
                  <c:v>25.5</c:v>
                </c:pt>
                <c:pt idx="601">
                  <c:v>25</c:v>
                </c:pt>
                <c:pt idx="602">
                  <c:v>24.5</c:v>
                </c:pt>
                <c:pt idx="603">
                  <c:v>24.5</c:v>
                </c:pt>
                <c:pt idx="604">
                  <c:v>24</c:v>
                </c:pt>
                <c:pt idx="605">
                  <c:v>24</c:v>
                </c:pt>
                <c:pt idx="606">
                  <c:v>23.5</c:v>
                </c:pt>
                <c:pt idx="607">
                  <c:v>23.5</c:v>
                </c:pt>
                <c:pt idx="608">
                  <c:v>23.5</c:v>
                </c:pt>
                <c:pt idx="609">
                  <c:v>23.5</c:v>
                </c:pt>
                <c:pt idx="610">
                  <c:v>23.5</c:v>
                </c:pt>
                <c:pt idx="611">
                  <c:v>23</c:v>
                </c:pt>
                <c:pt idx="612">
                  <c:v>23</c:v>
                </c:pt>
                <c:pt idx="613">
                  <c:v>23</c:v>
                </c:pt>
                <c:pt idx="614">
                  <c:v>23</c:v>
                </c:pt>
                <c:pt idx="615">
                  <c:v>23</c:v>
                </c:pt>
                <c:pt idx="616">
                  <c:v>23</c:v>
                </c:pt>
                <c:pt idx="617">
                  <c:v>23</c:v>
                </c:pt>
                <c:pt idx="618">
                  <c:v>23.5</c:v>
                </c:pt>
                <c:pt idx="619">
                  <c:v>24</c:v>
                </c:pt>
                <c:pt idx="620">
                  <c:v>24.5</c:v>
                </c:pt>
                <c:pt idx="621">
                  <c:v>26.5</c:v>
                </c:pt>
                <c:pt idx="622">
                  <c:v>27</c:v>
                </c:pt>
                <c:pt idx="623">
                  <c:v>26.5</c:v>
                </c:pt>
                <c:pt idx="624">
                  <c:v>26.5</c:v>
                </c:pt>
                <c:pt idx="625">
                  <c:v>26.5</c:v>
                </c:pt>
                <c:pt idx="626">
                  <c:v>26</c:v>
                </c:pt>
                <c:pt idx="627">
                  <c:v>25</c:v>
                </c:pt>
                <c:pt idx="628">
                  <c:v>24</c:v>
                </c:pt>
                <c:pt idx="629">
                  <c:v>23.5</c:v>
                </c:pt>
                <c:pt idx="630">
                  <c:v>23</c:v>
                </c:pt>
                <c:pt idx="631">
                  <c:v>22.5</c:v>
                </c:pt>
                <c:pt idx="632">
                  <c:v>22.5</c:v>
                </c:pt>
                <c:pt idx="633">
                  <c:v>22</c:v>
                </c:pt>
                <c:pt idx="634">
                  <c:v>22</c:v>
                </c:pt>
                <c:pt idx="635">
                  <c:v>22</c:v>
                </c:pt>
                <c:pt idx="636">
                  <c:v>21.5</c:v>
                </c:pt>
                <c:pt idx="637">
                  <c:v>21.5</c:v>
                </c:pt>
                <c:pt idx="638">
                  <c:v>21</c:v>
                </c:pt>
                <c:pt idx="639">
                  <c:v>21</c:v>
                </c:pt>
                <c:pt idx="640">
                  <c:v>21.5</c:v>
                </c:pt>
                <c:pt idx="641">
                  <c:v>22.5</c:v>
                </c:pt>
                <c:pt idx="642">
                  <c:v>23</c:v>
                </c:pt>
                <c:pt idx="643">
                  <c:v>24</c:v>
                </c:pt>
                <c:pt idx="644">
                  <c:v>25</c:v>
                </c:pt>
                <c:pt idx="645">
                  <c:v>26.5</c:v>
                </c:pt>
                <c:pt idx="646">
                  <c:v>27</c:v>
                </c:pt>
                <c:pt idx="647">
                  <c:v>28</c:v>
                </c:pt>
                <c:pt idx="648">
                  <c:v>28</c:v>
                </c:pt>
                <c:pt idx="649">
                  <c:v>27.5</c:v>
                </c:pt>
                <c:pt idx="650">
                  <c:v>27</c:v>
                </c:pt>
                <c:pt idx="651">
                  <c:v>26</c:v>
                </c:pt>
                <c:pt idx="652">
                  <c:v>25</c:v>
                </c:pt>
                <c:pt idx="653">
                  <c:v>24</c:v>
                </c:pt>
                <c:pt idx="654">
                  <c:v>23.5</c:v>
                </c:pt>
                <c:pt idx="655">
                  <c:v>23</c:v>
                </c:pt>
                <c:pt idx="656">
                  <c:v>22.5</c:v>
                </c:pt>
                <c:pt idx="657">
                  <c:v>22.5</c:v>
                </c:pt>
                <c:pt idx="658">
                  <c:v>22</c:v>
                </c:pt>
                <c:pt idx="659">
                  <c:v>22</c:v>
                </c:pt>
                <c:pt idx="660">
                  <c:v>22</c:v>
                </c:pt>
                <c:pt idx="661">
                  <c:v>21.5</c:v>
                </c:pt>
                <c:pt idx="662">
                  <c:v>21.5</c:v>
                </c:pt>
                <c:pt idx="663">
                  <c:v>21.5</c:v>
                </c:pt>
                <c:pt idx="664">
                  <c:v>22</c:v>
                </c:pt>
                <c:pt idx="665">
                  <c:v>23.5</c:v>
                </c:pt>
                <c:pt idx="666">
                  <c:v>24</c:v>
                </c:pt>
                <c:pt idx="667">
                  <c:v>24</c:v>
                </c:pt>
                <c:pt idx="668">
                  <c:v>25</c:v>
                </c:pt>
                <c:pt idx="669">
                  <c:v>26.5</c:v>
                </c:pt>
                <c:pt idx="670">
                  <c:v>27.5</c:v>
                </c:pt>
                <c:pt idx="671">
                  <c:v>27.5</c:v>
                </c:pt>
                <c:pt idx="672">
                  <c:v>27.5</c:v>
                </c:pt>
                <c:pt idx="673">
                  <c:v>27</c:v>
                </c:pt>
                <c:pt idx="674">
                  <c:v>26</c:v>
                </c:pt>
                <c:pt idx="675">
                  <c:v>25</c:v>
                </c:pt>
                <c:pt idx="676">
                  <c:v>24.5</c:v>
                </c:pt>
                <c:pt idx="677">
                  <c:v>23.5</c:v>
                </c:pt>
                <c:pt idx="678">
                  <c:v>23</c:v>
                </c:pt>
                <c:pt idx="679">
                  <c:v>22.5</c:v>
                </c:pt>
                <c:pt idx="680">
                  <c:v>22.5</c:v>
                </c:pt>
                <c:pt idx="681">
                  <c:v>22</c:v>
                </c:pt>
                <c:pt idx="682">
                  <c:v>22</c:v>
                </c:pt>
                <c:pt idx="683">
                  <c:v>21.5</c:v>
                </c:pt>
                <c:pt idx="684">
                  <c:v>21.5</c:v>
                </c:pt>
                <c:pt idx="685">
                  <c:v>21.5</c:v>
                </c:pt>
                <c:pt idx="686">
                  <c:v>21</c:v>
                </c:pt>
                <c:pt idx="687">
                  <c:v>21</c:v>
                </c:pt>
                <c:pt idx="688">
                  <c:v>21.5</c:v>
                </c:pt>
                <c:pt idx="689">
                  <c:v>23</c:v>
                </c:pt>
                <c:pt idx="690">
                  <c:v>23.5</c:v>
                </c:pt>
                <c:pt idx="691">
                  <c:v>24.5</c:v>
                </c:pt>
                <c:pt idx="692">
                  <c:v>25</c:v>
                </c:pt>
                <c:pt idx="693">
                  <c:v>26.5</c:v>
                </c:pt>
                <c:pt idx="694">
                  <c:v>27</c:v>
                </c:pt>
                <c:pt idx="695">
                  <c:v>27.5</c:v>
                </c:pt>
                <c:pt idx="696">
                  <c:v>27.5</c:v>
                </c:pt>
                <c:pt idx="697">
                  <c:v>27</c:v>
                </c:pt>
                <c:pt idx="698">
                  <c:v>26</c:v>
                </c:pt>
                <c:pt idx="699">
                  <c:v>25.5</c:v>
                </c:pt>
                <c:pt idx="700">
                  <c:v>24.5</c:v>
                </c:pt>
                <c:pt idx="701">
                  <c:v>24.5</c:v>
                </c:pt>
                <c:pt idx="702">
                  <c:v>24</c:v>
                </c:pt>
                <c:pt idx="703">
                  <c:v>23.5</c:v>
                </c:pt>
                <c:pt idx="704">
                  <c:v>23.5</c:v>
                </c:pt>
                <c:pt idx="705">
                  <c:v>23.5</c:v>
                </c:pt>
                <c:pt idx="706">
                  <c:v>23.5</c:v>
                </c:pt>
                <c:pt idx="707">
                  <c:v>23.5</c:v>
                </c:pt>
                <c:pt idx="708">
                  <c:v>23.5</c:v>
                </c:pt>
                <c:pt idx="709">
                  <c:v>23.5</c:v>
                </c:pt>
                <c:pt idx="710">
                  <c:v>23</c:v>
                </c:pt>
                <c:pt idx="711">
                  <c:v>23.5</c:v>
                </c:pt>
                <c:pt idx="712">
                  <c:v>24</c:v>
                </c:pt>
                <c:pt idx="713">
                  <c:v>24.5</c:v>
                </c:pt>
                <c:pt idx="714">
                  <c:v>24.5</c:v>
                </c:pt>
                <c:pt idx="715">
                  <c:v>25.5</c:v>
                </c:pt>
                <c:pt idx="716">
                  <c:v>26.5</c:v>
                </c:pt>
                <c:pt idx="717">
                  <c:v>27</c:v>
                </c:pt>
                <c:pt idx="718">
                  <c:v>27.5</c:v>
                </c:pt>
                <c:pt idx="719">
                  <c:v>28.5</c:v>
                </c:pt>
                <c:pt idx="720">
                  <c:v>28.5</c:v>
                </c:pt>
                <c:pt idx="721">
                  <c:v>28</c:v>
                </c:pt>
                <c:pt idx="722">
                  <c:v>27.5</c:v>
                </c:pt>
                <c:pt idx="723">
                  <c:v>27</c:v>
                </c:pt>
                <c:pt idx="724">
                  <c:v>26.5</c:v>
                </c:pt>
                <c:pt idx="725">
                  <c:v>26</c:v>
                </c:pt>
                <c:pt idx="726">
                  <c:v>25.5</c:v>
                </c:pt>
                <c:pt idx="727">
                  <c:v>25</c:v>
                </c:pt>
                <c:pt idx="728">
                  <c:v>25</c:v>
                </c:pt>
                <c:pt idx="729">
                  <c:v>24.5</c:v>
                </c:pt>
                <c:pt idx="730">
                  <c:v>24</c:v>
                </c:pt>
                <c:pt idx="731">
                  <c:v>23.5</c:v>
                </c:pt>
                <c:pt idx="732">
                  <c:v>23</c:v>
                </c:pt>
                <c:pt idx="733">
                  <c:v>23</c:v>
                </c:pt>
                <c:pt idx="734">
                  <c:v>22.5</c:v>
                </c:pt>
                <c:pt idx="735">
                  <c:v>22</c:v>
                </c:pt>
                <c:pt idx="736">
                  <c:v>22</c:v>
                </c:pt>
                <c:pt idx="737">
                  <c:v>23.5</c:v>
                </c:pt>
                <c:pt idx="738">
                  <c:v>24.5</c:v>
                </c:pt>
                <c:pt idx="739">
                  <c:v>25.5</c:v>
                </c:pt>
                <c:pt idx="740">
                  <c:v>27</c:v>
                </c:pt>
                <c:pt idx="741">
                  <c:v>28.5</c:v>
                </c:pt>
                <c:pt idx="742">
                  <c:v>29.5</c:v>
                </c:pt>
                <c:pt idx="743">
                  <c:v>30</c:v>
                </c:pt>
                <c:pt idx="744">
                  <c:v>30</c:v>
                </c:pt>
                <c:pt idx="745">
                  <c:v>29.5</c:v>
                </c:pt>
                <c:pt idx="746">
                  <c:v>29.5</c:v>
                </c:pt>
                <c:pt idx="747">
                  <c:v>28.5</c:v>
                </c:pt>
                <c:pt idx="748">
                  <c:v>27.5</c:v>
                </c:pt>
                <c:pt idx="749">
                  <c:v>26.5</c:v>
                </c:pt>
                <c:pt idx="750">
                  <c:v>26</c:v>
                </c:pt>
                <c:pt idx="751">
                  <c:v>25.5</c:v>
                </c:pt>
                <c:pt idx="752">
                  <c:v>25</c:v>
                </c:pt>
                <c:pt idx="753">
                  <c:v>24.5</c:v>
                </c:pt>
                <c:pt idx="754">
                  <c:v>24</c:v>
                </c:pt>
                <c:pt idx="755">
                  <c:v>23.5</c:v>
                </c:pt>
                <c:pt idx="756">
                  <c:v>23.5</c:v>
                </c:pt>
                <c:pt idx="757">
                  <c:v>23</c:v>
                </c:pt>
                <c:pt idx="758">
                  <c:v>23</c:v>
                </c:pt>
                <c:pt idx="759">
                  <c:v>23</c:v>
                </c:pt>
                <c:pt idx="760">
                  <c:v>23.5</c:v>
                </c:pt>
                <c:pt idx="761">
                  <c:v>24</c:v>
                </c:pt>
                <c:pt idx="762">
                  <c:v>24.5</c:v>
                </c:pt>
                <c:pt idx="763">
                  <c:v>25</c:v>
                </c:pt>
                <c:pt idx="764">
                  <c:v>26</c:v>
                </c:pt>
                <c:pt idx="765">
                  <c:v>27</c:v>
                </c:pt>
                <c:pt idx="766">
                  <c:v>27</c:v>
                </c:pt>
                <c:pt idx="767">
                  <c:v>27</c:v>
                </c:pt>
                <c:pt idx="768">
                  <c:v>27</c:v>
                </c:pt>
                <c:pt idx="769">
                  <c:v>27</c:v>
                </c:pt>
                <c:pt idx="770">
                  <c:v>26.5</c:v>
                </c:pt>
                <c:pt idx="771">
                  <c:v>26</c:v>
                </c:pt>
                <c:pt idx="772">
                  <c:v>25.5</c:v>
                </c:pt>
                <c:pt idx="773">
                  <c:v>24.5</c:v>
                </c:pt>
                <c:pt idx="774">
                  <c:v>24.5</c:v>
                </c:pt>
                <c:pt idx="775">
                  <c:v>24</c:v>
                </c:pt>
                <c:pt idx="776">
                  <c:v>23.5</c:v>
                </c:pt>
                <c:pt idx="777">
                  <c:v>23.5</c:v>
                </c:pt>
                <c:pt idx="778">
                  <c:v>23</c:v>
                </c:pt>
                <c:pt idx="779">
                  <c:v>23</c:v>
                </c:pt>
                <c:pt idx="780">
                  <c:v>22.5</c:v>
                </c:pt>
                <c:pt idx="781">
                  <c:v>22.5</c:v>
                </c:pt>
                <c:pt idx="782">
                  <c:v>22</c:v>
                </c:pt>
                <c:pt idx="783">
                  <c:v>22.5</c:v>
                </c:pt>
                <c:pt idx="784">
                  <c:v>22.5</c:v>
                </c:pt>
                <c:pt idx="785">
                  <c:v>24</c:v>
                </c:pt>
                <c:pt idx="786">
                  <c:v>25</c:v>
                </c:pt>
                <c:pt idx="787">
                  <c:v>25.5</c:v>
                </c:pt>
                <c:pt idx="788">
                  <c:v>26.5</c:v>
                </c:pt>
                <c:pt idx="789">
                  <c:v>28</c:v>
                </c:pt>
                <c:pt idx="790">
                  <c:v>29.5</c:v>
                </c:pt>
                <c:pt idx="791">
                  <c:v>30</c:v>
                </c:pt>
                <c:pt idx="792">
                  <c:v>30</c:v>
                </c:pt>
                <c:pt idx="793">
                  <c:v>29.5</c:v>
                </c:pt>
                <c:pt idx="794">
                  <c:v>28.5</c:v>
                </c:pt>
                <c:pt idx="795">
                  <c:v>28</c:v>
                </c:pt>
                <c:pt idx="796">
                  <c:v>27</c:v>
                </c:pt>
                <c:pt idx="797">
                  <c:v>26.5</c:v>
                </c:pt>
                <c:pt idx="798">
                  <c:v>26</c:v>
                </c:pt>
                <c:pt idx="799">
                  <c:v>25.5</c:v>
                </c:pt>
                <c:pt idx="800">
                  <c:v>25.5</c:v>
                </c:pt>
                <c:pt idx="801">
                  <c:v>25.5</c:v>
                </c:pt>
                <c:pt idx="802">
                  <c:v>25.5</c:v>
                </c:pt>
                <c:pt idx="803">
                  <c:v>25.5</c:v>
                </c:pt>
                <c:pt idx="804">
                  <c:v>25</c:v>
                </c:pt>
                <c:pt idx="805">
                  <c:v>25</c:v>
                </c:pt>
                <c:pt idx="806">
                  <c:v>25</c:v>
                </c:pt>
                <c:pt idx="807">
                  <c:v>25</c:v>
                </c:pt>
                <c:pt idx="808">
                  <c:v>25.5</c:v>
                </c:pt>
                <c:pt idx="809">
                  <c:v>26</c:v>
                </c:pt>
                <c:pt idx="810">
                  <c:v>26</c:v>
                </c:pt>
                <c:pt idx="811">
                  <c:v>26</c:v>
                </c:pt>
                <c:pt idx="812">
                  <c:v>27</c:v>
                </c:pt>
                <c:pt idx="813">
                  <c:v>28</c:v>
                </c:pt>
                <c:pt idx="814">
                  <c:v>28.5</c:v>
                </c:pt>
                <c:pt idx="815">
                  <c:v>29</c:v>
                </c:pt>
                <c:pt idx="816">
                  <c:v>28.5</c:v>
                </c:pt>
                <c:pt idx="817">
                  <c:v>28.5</c:v>
                </c:pt>
                <c:pt idx="818">
                  <c:v>28</c:v>
                </c:pt>
                <c:pt idx="819">
                  <c:v>27.5</c:v>
                </c:pt>
                <c:pt idx="820">
                  <c:v>27</c:v>
                </c:pt>
                <c:pt idx="821">
                  <c:v>26.5</c:v>
                </c:pt>
                <c:pt idx="822">
                  <c:v>26.5</c:v>
                </c:pt>
                <c:pt idx="823">
                  <c:v>26</c:v>
                </c:pt>
                <c:pt idx="824">
                  <c:v>26</c:v>
                </c:pt>
                <c:pt idx="825">
                  <c:v>26</c:v>
                </c:pt>
                <c:pt idx="826">
                  <c:v>25.5</c:v>
                </c:pt>
                <c:pt idx="827">
                  <c:v>25.5</c:v>
                </c:pt>
                <c:pt idx="828">
                  <c:v>25.5</c:v>
                </c:pt>
                <c:pt idx="829">
                  <c:v>25.5</c:v>
                </c:pt>
                <c:pt idx="830">
                  <c:v>25.5</c:v>
                </c:pt>
                <c:pt idx="831">
                  <c:v>25.5</c:v>
                </c:pt>
                <c:pt idx="832">
                  <c:v>25.5</c:v>
                </c:pt>
                <c:pt idx="833">
                  <c:v>26.5</c:v>
                </c:pt>
                <c:pt idx="834">
                  <c:v>27</c:v>
                </c:pt>
                <c:pt idx="835">
                  <c:v>28</c:v>
                </c:pt>
                <c:pt idx="836">
                  <c:v>29</c:v>
                </c:pt>
                <c:pt idx="837">
                  <c:v>30</c:v>
                </c:pt>
                <c:pt idx="838">
                  <c:v>31.5</c:v>
                </c:pt>
                <c:pt idx="839">
                  <c:v>31</c:v>
                </c:pt>
                <c:pt idx="840">
                  <c:v>30.5</c:v>
                </c:pt>
                <c:pt idx="841">
                  <c:v>30.5</c:v>
                </c:pt>
                <c:pt idx="842">
                  <c:v>29.5</c:v>
                </c:pt>
                <c:pt idx="843">
                  <c:v>29</c:v>
                </c:pt>
                <c:pt idx="844">
                  <c:v>28.5</c:v>
                </c:pt>
                <c:pt idx="845">
                  <c:v>28</c:v>
                </c:pt>
                <c:pt idx="846">
                  <c:v>27.5</c:v>
                </c:pt>
                <c:pt idx="847">
                  <c:v>27.5</c:v>
                </c:pt>
                <c:pt idx="848">
                  <c:v>27</c:v>
                </c:pt>
                <c:pt idx="849">
                  <c:v>27</c:v>
                </c:pt>
                <c:pt idx="850">
                  <c:v>26.5</c:v>
                </c:pt>
                <c:pt idx="851">
                  <c:v>26.5</c:v>
                </c:pt>
                <c:pt idx="852">
                  <c:v>26.5</c:v>
                </c:pt>
                <c:pt idx="853">
                  <c:v>26</c:v>
                </c:pt>
                <c:pt idx="854">
                  <c:v>26</c:v>
                </c:pt>
                <c:pt idx="855">
                  <c:v>26</c:v>
                </c:pt>
                <c:pt idx="856">
                  <c:v>26</c:v>
                </c:pt>
                <c:pt idx="857">
                  <c:v>27</c:v>
                </c:pt>
                <c:pt idx="858">
                  <c:v>27.5</c:v>
                </c:pt>
                <c:pt idx="859">
                  <c:v>28.5</c:v>
                </c:pt>
                <c:pt idx="860">
                  <c:v>29</c:v>
                </c:pt>
                <c:pt idx="861">
                  <c:v>30.5</c:v>
                </c:pt>
                <c:pt idx="862">
                  <c:v>30.5</c:v>
                </c:pt>
                <c:pt idx="863">
                  <c:v>31</c:v>
                </c:pt>
                <c:pt idx="864">
                  <c:v>31</c:v>
                </c:pt>
                <c:pt idx="865">
                  <c:v>30.5</c:v>
                </c:pt>
                <c:pt idx="866">
                  <c:v>30</c:v>
                </c:pt>
                <c:pt idx="867">
                  <c:v>29.5</c:v>
                </c:pt>
                <c:pt idx="868">
                  <c:v>29</c:v>
                </c:pt>
                <c:pt idx="869">
                  <c:v>28.5</c:v>
                </c:pt>
                <c:pt idx="870">
                  <c:v>28</c:v>
                </c:pt>
                <c:pt idx="871">
                  <c:v>28</c:v>
                </c:pt>
                <c:pt idx="872">
                  <c:v>27.5</c:v>
                </c:pt>
                <c:pt idx="873">
                  <c:v>27.5</c:v>
                </c:pt>
                <c:pt idx="874">
                  <c:v>27</c:v>
                </c:pt>
                <c:pt idx="875">
                  <c:v>27</c:v>
                </c:pt>
                <c:pt idx="876">
                  <c:v>27</c:v>
                </c:pt>
                <c:pt idx="877">
                  <c:v>27</c:v>
                </c:pt>
                <c:pt idx="878">
                  <c:v>26.5</c:v>
                </c:pt>
                <c:pt idx="879">
                  <c:v>26.5</c:v>
                </c:pt>
                <c:pt idx="880">
                  <c:v>26.5</c:v>
                </c:pt>
                <c:pt idx="881">
                  <c:v>27.5</c:v>
                </c:pt>
                <c:pt idx="882">
                  <c:v>28.5</c:v>
                </c:pt>
                <c:pt idx="883">
                  <c:v>29</c:v>
                </c:pt>
                <c:pt idx="884">
                  <c:v>30</c:v>
                </c:pt>
                <c:pt idx="885">
                  <c:v>30.5</c:v>
                </c:pt>
                <c:pt idx="886">
                  <c:v>31.5</c:v>
                </c:pt>
                <c:pt idx="887">
                  <c:v>31.5</c:v>
                </c:pt>
                <c:pt idx="888">
                  <c:v>31.5</c:v>
                </c:pt>
                <c:pt idx="889">
                  <c:v>31</c:v>
                </c:pt>
                <c:pt idx="890">
                  <c:v>30.5</c:v>
                </c:pt>
                <c:pt idx="891">
                  <c:v>30</c:v>
                </c:pt>
                <c:pt idx="892">
                  <c:v>29</c:v>
                </c:pt>
                <c:pt idx="893">
                  <c:v>28.5</c:v>
                </c:pt>
                <c:pt idx="894">
                  <c:v>28</c:v>
                </c:pt>
                <c:pt idx="895">
                  <c:v>28</c:v>
                </c:pt>
                <c:pt idx="896">
                  <c:v>27.5</c:v>
                </c:pt>
                <c:pt idx="897">
                  <c:v>27.5</c:v>
                </c:pt>
                <c:pt idx="898">
                  <c:v>27.5</c:v>
                </c:pt>
                <c:pt idx="899">
                  <c:v>27</c:v>
                </c:pt>
                <c:pt idx="900">
                  <c:v>27</c:v>
                </c:pt>
                <c:pt idx="901">
                  <c:v>27</c:v>
                </c:pt>
                <c:pt idx="902">
                  <c:v>27</c:v>
                </c:pt>
                <c:pt idx="903">
                  <c:v>26.5</c:v>
                </c:pt>
                <c:pt idx="904">
                  <c:v>26.5</c:v>
                </c:pt>
                <c:pt idx="905">
                  <c:v>27.5</c:v>
                </c:pt>
                <c:pt idx="906">
                  <c:v>28.5</c:v>
                </c:pt>
                <c:pt idx="907">
                  <c:v>29.5</c:v>
                </c:pt>
                <c:pt idx="908">
                  <c:v>30.5</c:v>
                </c:pt>
                <c:pt idx="909">
                  <c:v>31.5</c:v>
                </c:pt>
                <c:pt idx="910">
                  <c:v>32</c:v>
                </c:pt>
                <c:pt idx="911">
                  <c:v>32</c:v>
                </c:pt>
                <c:pt idx="912">
                  <c:v>33</c:v>
                </c:pt>
                <c:pt idx="913">
                  <c:v>33</c:v>
                </c:pt>
                <c:pt idx="914">
                  <c:v>32.5</c:v>
                </c:pt>
                <c:pt idx="915">
                  <c:v>31.5</c:v>
                </c:pt>
                <c:pt idx="916">
                  <c:v>31</c:v>
                </c:pt>
                <c:pt idx="917">
                  <c:v>30</c:v>
                </c:pt>
                <c:pt idx="918">
                  <c:v>29.5</c:v>
                </c:pt>
                <c:pt idx="919">
                  <c:v>29</c:v>
                </c:pt>
                <c:pt idx="920">
                  <c:v>29</c:v>
                </c:pt>
                <c:pt idx="921">
                  <c:v>28.5</c:v>
                </c:pt>
                <c:pt idx="922">
                  <c:v>28</c:v>
                </c:pt>
                <c:pt idx="923">
                  <c:v>28</c:v>
                </c:pt>
                <c:pt idx="924">
                  <c:v>27.5</c:v>
                </c:pt>
                <c:pt idx="925">
                  <c:v>27</c:v>
                </c:pt>
                <c:pt idx="926">
                  <c:v>27</c:v>
                </c:pt>
                <c:pt idx="927">
                  <c:v>27</c:v>
                </c:pt>
                <c:pt idx="928">
                  <c:v>26.5</c:v>
                </c:pt>
                <c:pt idx="929">
                  <c:v>27.5</c:v>
                </c:pt>
                <c:pt idx="930">
                  <c:v>28</c:v>
                </c:pt>
                <c:pt idx="931">
                  <c:v>29</c:v>
                </c:pt>
                <c:pt idx="932">
                  <c:v>29.5</c:v>
                </c:pt>
                <c:pt idx="933">
                  <c:v>31.5</c:v>
                </c:pt>
                <c:pt idx="934">
                  <c:v>32.5</c:v>
                </c:pt>
                <c:pt idx="935">
                  <c:v>32.5</c:v>
                </c:pt>
                <c:pt idx="936">
                  <c:v>32.5</c:v>
                </c:pt>
                <c:pt idx="937">
                  <c:v>32.5</c:v>
                </c:pt>
                <c:pt idx="938">
                  <c:v>32</c:v>
                </c:pt>
                <c:pt idx="939">
                  <c:v>31</c:v>
                </c:pt>
                <c:pt idx="940">
                  <c:v>30</c:v>
                </c:pt>
                <c:pt idx="941">
                  <c:v>29.5</c:v>
                </c:pt>
                <c:pt idx="942">
                  <c:v>29</c:v>
                </c:pt>
                <c:pt idx="943">
                  <c:v>28.5</c:v>
                </c:pt>
                <c:pt idx="944">
                  <c:v>28.5</c:v>
                </c:pt>
                <c:pt idx="945">
                  <c:v>28</c:v>
                </c:pt>
                <c:pt idx="946">
                  <c:v>28</c:v>
                </c:pt>
                <c:pt idx="947">
                  <c:v>27.5</c:v>
                </c:pt>
                <c:pt idx="948">
                  <c:v>27.5</c:v>
                </c:pt>
                <c:pt idx="949">
                  <c:v>27</c:v>
                </c:pt>
                <c:pt idx="950">
                  <c:v>26.5</c:v>
                </c:pt>
                <c:pt idx="951">
                  <c:v>26.5</c:v>
                </c:pt>
                <c:pt idx="952">
                  <c:v>26.5</c:v>
                </c:pt>
                <c:pt idx="953">
                  <c:v>26.5</c:v>
                </c:pt>
                <c:pt idx="954">
                  <c:v>27</c:v>
                </c:pt>
                <c:pt idx="955">
                  <c:v>27</c:v>
                </c:pt>
                <c:pt idx="956">
                  <c:v>27.5</c:v>
                </c:pt>
                <c:pt idx="957">
                  <c:v>28.5</c:v>
                </c:pt>
                <c:pt idx="958">
                  <c:v>29.5</c:v>
                </c:pt>
                <c:pt idx="959">
                  <c:v>30.5</c:v>
                </c:pt>
                <c:pt idx="960">
                  <c:v>30.5</c:v>
                </c:pt>
                <c:pt idx="961">
                  <c:v>30.5</c:v>
                </c:pt>
                <c:pt idx="962">
                  <c:v>30</c:v>
                </c:pt>
                <c:pt idx="963">
                  <c:v>29.5</c:v>
                </c:pt>
                <c:pt idx="964">
                  <c:v>29</c:v>
                </c:pt>
                <c:pt idx="965">
                  <c:v>28.5</c:v>
                </c:pt>
                <c:pt idx="966">
                  <c:v>28</c:v>
                </c:pt>
                <c:pt idx="967">
                  <c:v>28</c:v>
                </c:pt>
                <c:pt idx="968">
                  <c:v>27.5</c:v>
                </c:pt>
                <c:pt idx="969">
                  <c:v>27.5</c:v>
                </c:pt>
                <c:pt idx="970">
                  <c:v>27</c:v>
                </c:pt>
                <c:pt idx="971">
                  <c:v>27</c:v>
                </c:pt>
                <c:pt idx="972">
                  <c:v>27</c:v>
                </c:pt>
                <c:pt idx="973">
                  <c:v>27</c:v>
                </c:pt>
                <c:pt idx="974">
                  <c:v>26.5</c:v>
                </c:pt>
                <c:pt idx="975">
                  <c:v>26.5</c:v>
                </c:pt>
                <c:pt idx="976">
                  <c:v>26.5</c:v>
                </c:pt>
                <c:pt idx="977">
                  <c:v>27</c:v>
                </c:pt>
                <c:pt idx="978">
                  <c:v>27.5</c:v>
                </c:pt>
                <c:pt idx="979">
                  <c:v>28.5</c:v>
                </c:pt>
                <c:pt idx="980">
                  <c:v>29</c:v>
                </c:pt>
                <c:pt idx="981">
                  <c:v>30</c:v>
                </c:pt>
                <c:pt idx="982">
                  <c:v>31.5</c:v>
                </c:pt>
                <c:pt idx="983">
                  <c:v>32.5</c:v>
                </c:pt>
                <c:pt idx="984">
                  <c:v>32.5</c:v>
                </c:pt>
                <c:pt idx="985">
                  <c:v>32.5</c:v>
                </c:pt>
                <c:pt idx="986">
                  <c:v>32.5</c:v>
                </c:pt>
                <c:pt idx="987">
                  <c:v>31.5</c:v>
                </c:pt>
                <c:pt idx="988">
                  <c:v>30.5</c:v>
                </c:pt>
                <c:pt idx="989">
                  <c:v>30</c:v>
                </c:pt>
                <c:pt idx="990">
                  <c:v>29</c:v>
                </c:pt>
                <c:pt idx="991">
                  <c:v>28.5</c:v>
                </c:pt>
                <c:pt idx="992">
                  <c:v>28</c:v>
                </c:pt>
                <c:pt idx="993">
                  <c:v>28</c:v>
                </c:pt>
                <c:pt idx="994">
                  <c:v>27.5</c:v>
                </c:pt>
                <c:pt idx="995">
                  <c:v>27</c:v>
                </c:pt>
                <c:pt idx="996">
                  <c:v>26.5</c:v>
                </c:pt>
                <c:pt idx="997">
                  <c:v>26</c:v>
                </c:pt>
                <c:pt idx="998">
                  <c:v>26</c:v>
                </c:pt>
                <c:pt idx="999">
                  <c:v>25.5</c:v>
                </c:pt>
                <c:pt idx="1000">
                  <c:v>25.5</c:v>
                </c:pt>
                <c:pt idx="1001">
                  <c:v>25.5</c:v>
                </c:pt>
                <c:pt idx="1002">
                  <c:v>26</c:v>
                </c:pt>
                <c:pt idx="1003">
                  <c:v>26.5</c:v>
                </c:pt>
                <c:pt idx="1004">
                  <c:v>27</c:v>
                </c:pt>
                <c:pt idx="1005">
                  <c:v>27.5</c:v>
                </c:pt>
                <c:pt idx="1006">
                  <c:v>29</c:v>
                </c:pt>
                <c:pt idx="1007">
                  <c:v>30.5</c:v>
                </c:pt>
                <c:pt idx="1008">
                  <c:v>31</c:v>
                </c:pt>
                <c:pt idx="1009">
                  <c:v>30.5</c:v>
                </c:pt>
                <c:pt idx="1010">
                  <c:v>30</c:v>
                </c:pt>
                <c:pt idx="1011">
                  <c:v>29.5</c:v>
                </c:pt>
                <c:pt idx="1012">
                  <c:v>28.5</c:v>
                </c:pt>
                <c:pt idx="1013">
                  <c:v>28</c:v>
                </c:pt>
                <c:pt idx="1014">
                  <c:v>27.5</c:v>
                </c:pt>
                <c:pt idx="1015">
                  <c:v>27</c:v>
                </c:pt>
                <c:pt idx="1016">
                  <c:v>26.5</c:v>
                </c:pt>
                <c:pt idx="1017">
                  <c:v>26</c:v>
                </c:pt>
                <c:pt idx="1018">
                  <c:v>26</c:v>
                </c:pt>
                <c:pt idx="1019">
                  <c:v>25.5</c:v>
                </c:pt>
                <c:pt idx="1020">
                  <c:v>25.5</c:v>
                </c:pt>
                <c:pt idx="1021">
                  <c:v>25.5</c:v>
                </c:pt>
                <c:pt idx="1022">
                  <c:v>25.5</c:v>
                </c:pt>
                <c:pt idx="1023">
                  <c:v>25</c:v>
                </c:pt>
                <c:pt idx="1024">
                  <c:v>25</c:v>
                </c:pt>
                <c:pt idx="1025">
                  <c:v>26</c:v>
                </c:pt>
                <c:pt idx="1026">
                  <c:v>26.5</c:v>
                </c:pt>
                <c:pt idx="1027">
                  <c:v>27</c:v>
                </c:pt>
                <c:pt idx="1028">
                  <c:v>28</c:v>
                </c:pt>
                <c:pt idx="1029">
                  <c:v>29</c:v>
                </c:pt>
                <c:pt idx="1030">
                  <c:v>30.5</c:v>
                </c:pt>
                <c:pt idx="1031">
                  <c:v>32</c:v>
                </c:pt>
                <c:pt idx="1032">
                  <c:v>32</c:v>
                </c:pt>
                <c:pt idx="1033">
                  <c:v>32</c:v>
                </c:pt>
                <c:pt idx="1034">
                  <c:v>31.5</c:v>
                </c:pt>
                <c:pt idx="1035">
                  <c:v>30.5</c:v>
                </c:pt>
                <c:pt idx="1036">
                  <c:v>30</c:v>
                </c:pt>
                <c:pt idx="1037">
                  <c:v>29</c:v>
                </c:pt>
                <c:pt idx="1038">
                  <c:v>28.5</c:v>
                </c:pt>
                <c:pt idx="1039">
                  <c:v>28</c:v>
                </c:pt>
                <c:pt idx="1040">
                  <c:v>28</c:v>
                </c:pt>
                <c:pt idx="1041">
                  <c:v>27.5</c:v>
                </c:pt>
                <c:pt idx="1042">
                  <c:v>27</c:v>
                </c:pt>
                <c:pt idx="1043">
                  <c:v>27</c:v>
                </c:pt>
                <c:pt idx="1044">
                  <c:v>26.5</c:v>
                </c:pt>
                <c:pt idx="1045">
                  <c:v>26</c:v>
                </c:pt>
                <c:pt idx="1046">
                  <c:v>26</c:v>
                </c:pt>
                <c:pt idx="1047">
                  <c:v>25.5</c:v>
                </c:pt>
                <c:pt idx="1048">
                  <c:v>25.5</c:v>
                </c:pt>
                <c:pt idx="1049">
                  <c:v>26.5</c:v>
                </c:pt>
                <c:pt idx="1050">
                  <c:v>27</c:v>
                </c:pt>
                <c:pt idx="1051">
                  <c:v>27.5</c:v>
                </c:pt>
                <c:pt idx="1052">
                  <c:v>28</c:v>
                </c:pt>
                <c:pt idx="1053">
                  <c:v>29.5</c:v>
                </c:pt>
                <c:pt idx="1054">
                  <c:v>30.5</c:v>
                </c:pt>
                <c:pt idx="1055">
                  <c:v>31</c:v>
                </c:pt>
                <c:pt idx="1056">
                  <c:v>31.5</c:v>
                </c:pt>
                <c:pt idx="1057">
                  <c:v>31.5</c:v>
                </c:pt>
                <c:pt idx="1058">
                  <c:v>31</c:v>
                </c:pt>
                <c:pt idx="1059">
                  <c:v>30.5</c:v>
                </c:pt>
                <c:pt idx="1060">
                  <c:v>29.5</c:v>
                </c:pt>
                <c:pt idx="1061">
                  <c:v>29</c:v>
                </c:pt>
                <c:pt idx="1062">
                  <c:v>28.5</c:v>
                </c:pt>
                <c:pt idx="1063">
                  <c:v>28</c:v>
                </c:pt>
                <c:pt idx="1064">
                  <c:v>28</c:v>
                </c:pt>
                <c:pt idx="1065">
                  <c:v>27.5</c:v>
                </c:pt>
                <c:pt idx="1066">
                  <c:v>27.5</c:v>
                </c:pt>
                <c:pt idx="1067">
                  <c:v>27</c:v>
                </c:pt>
                <c:pt idx="1068">
                  <c:v>27</c:v>
                </c:pt>
                <c:pt idx="1069">
                  <c:v>26.5</c:v>
                </c:pt>
                <c:pt idx="1070">
                  <c:v>26.5</c:v>
                </c:pt>
                <c:pt idx="1071">
                  <c:v>26</c:v>
                </c:pt>
                <c:pt idx="1072">
                  <c:v>26</c:v>
                </c:pt>
                <c:pt idx="1073">
                  <c:v>26.5</c:v>
                </c:pt>
                <c:pt idx="1074">
                  <c:v>27</c:v>
                </c:pt>
                <c:pt idx="1075">
                  <c:v>27.5</c:v>
                </c:pt>
                <c:pt idx="1076">
                  <c:v>28</c:v>
                </c:pt>
                <c:pt idx="1077">
                  <c:v>29</c:v>
                </c:pt>
                <c:pt idx="1078">
                  <c:v>29.5</c:v>
                </c:pt>
                <c:pt idx="1079">
                  <c:v>30</c:v>
                </c:pt>
                <c:pt idx="1080">
                  <c:v>30</c:v>
                </c:pt>
                <c:pt idx="1081">
                  <c:v>29.5</c:v>
                </c:pt>
                <c:pt idx="1082">
                  <c:v>29</c:v>
                </c:pt>
                <c:pt idx="1083">
                  <c:v>28.5</c:v>
                </c:pt>
                <c:pt idx="1084">
                  <c:v>28</c:v>
                </c:pt>
                <c:pt idx="1085">
                  <c:v>27.5</c:v>
                </c:pt>
                <c:pt idx="1086">
                  <c:v>27</c:v>
                </c:pt>
                <c:pt idx="1087">
                  <c:v>26.5</c:v>
                </c:pt>
                <c:pt idx="1088">
                  <c:v>26</c:v>
                </c:pt>
                <c:pt idx="1089">
                  <c:v>26</c:v>
                </c:pt>
                <c:pt idx="1090">
                  <c:v>25.5</c:v>
                </c:pt>
                <c:pt idx="1091">
                  <c:v>25</c:v>
                </c:pt>
                <c:pt idx="1092">
                  <c:v>25</c:v>
                </c:pt>
                <c:pt idx="1093">
                  <c:v>24.5</c:v>
                </c:pt>
                <c:pt idx="1094">
                  <c:v>24</c:v>
                </c:pt>
                <c:pt idx="1095">
                  <c:v>23.5</c:v>
                </c:pt>
                <c:pt idx="1096">
                  <c:v>23.5</c:v>
                </c:pt>
                <c:pt idx="1097">
                  <c:v>23.5</c:v>
                </c:pt>
                <c:pt idx="1098">
                  <c:v>24</c:v>
                </c:pt>
                <c:pt idx="1099">
                  <c:v>24.5</c:v>
                </c:pt>
                <c:pt idx="1100">
                  <c:v>25.5</c:v>
                </c:pt>
                <c:pt idx="1101">
                  <c:v>26.5</c:v>
                </c:pt>
                <c:pt idx="1102">
                  <c:v>28</c:v>
                </c:pt>
                <c:pt idx="1103">
                  <c:v>29</c:v>
                </c:pt>
                <c:pt idx="1104">
                  <c:v>29.5</c:v>
                </c:pt>
                <c:pt idx="1105">
                  <c:v>29.5</c:v>
                </c:pt>
                <c:pt idx="1106">
                  <c:v>29</c:v>
                </c:pt>
                <c:pt idx="1107">
                  <c:v>28.5</c:v>
                </c:pt>
                <c:pt idx="1108">
                  <c:v>27.5</c:v>
                </c:pt>
                <c:pt idx="1109">
                  <c:v>26.5</c:v>
                </c:pt>
                <c:pt idx="1110">
                  <c:v>26</c:v>
                </c:pt>
                <c:pt idx="1111">
                  <c:v>25.5</c:v>
                </c:pt>
                <c:pt idx="1112">
                  <c:v>25</c:v>
                </c:pt>
                <c:pt idx="1113">
                  <c:v>24.5</c:v>
                </c:pt>
                <c:pt idx="1114">
                  <c:v>24</c:v>
                </c:pt>
                <c:pt idx="1115">
                  <c:v>23.5</c:v>
                </c:pt>
                <c:pt idx="1116">
                  <c:v>23</c:v>
                </c:pt>
                <c:pt idx="1117">
                  <c:v>22.5</c:v>
                </c:pt>
                <c:pt idx="1118">
                  <c:v>22.5</c:v>
                </c:pt>
                <c:pt idx="1119">
                  <c:v>22</c:v>
                </c:pt>
                <c:pt idx="1120">
                  <c:v>22</c:v>
                </c:pt>
                <c:pt idx="1121">
                  <c:v>22.5</c:v>
                </c:pt>
                <c:pt idx="1122">
                  <c:v>23</c:v>
                </c:pt>
                <c:pt idx="1123">
                  <c:v>24</c:v>
                </c:pt>
                <c:pt idx="1124">
                  <c:v>25</c:v>
                </c:pt>
                <c:pt idx="1125">
                  <c:v>26</c:v>
                </c:pt>
                <c:pt idx="1126">
                  <c:v>27</c:v>
                </c:pt>
                <c:pt idx="1127">
                  <c:v>28</c:v>
                </c:pt>
                <c:pt idx="1128">
                  <c:v>28.5</c:v>
                </c:pt>
                <c:pt idx="1129">
                  <c:v>28.5</c:v>
                </c:pt>
                <c:pt idx="1130">
                  <c:v>28</c:v>
                </c:pt>
                <c:pt idx="1131">
                  <c:v>27.5</c:v>
                </c:pt>
                <c:pt idx="1132">
                  <c:v>27</c:v>
                </c:pt>
                <c:pt idx="1133">
                  <c:v>26</c:v>
                </c:pt>
                <c:pt idx="1134">
                  <c:v>25.5</c:v>
                </c:pt>
                <c:pt idx="1135">
                  <c:v>25.5</c:v>
                </c:pt>
                <c:pt idx="1136">
                  <c:v>25</c:v>
                </c:pt>
                <c:pt idx="1137">
                  <c:v>24.5</c:v>
                </c:pt>
                <c:pt idx="1138">
                  <c:v>24.5</c:v>
                </c:pt>
                <c:pt idx="1139">
                  <c:v>24</c:v>
                </c:pt>
                <c:pt idx="1140">
                  <c:v>24</c:v>
                </c:pt>
                <c:pt idx="1141">
                  <c:v>23.5</c:v>
                </c:pt>
                <c:pt idx="1142">
                  <c:v>23</c:v>
                </c:pt>
                <c:pt idx="1143">
                  <c:v>23</c:v>
                </c:pt>
                <c:pt idx="1144">
                  <c:v>23</c:v>
                </c:pt>
                <c:pt idx="1145">
                  <c:v>23</c:v>
                </c:pt>
                <c:pt idx="1146">
                  <c:v>24</c:v>
                </c:pt>
                <c:pt idx="1147">
                  <c:v>25</c:v>
                </c:pt>
                <c:pt idx="1148">
                  <c:v>26</c:v>
                </c:pt>
                <c:pt idx="1149">
                  <c:v>27</c:v>
                </c:pt>
                <c:pt idx="1150">
                  <c:v>28</c:v>
                </c:pt>
                <c:pt idx="1151">
                  <c:v>28.5</c:v>
                </c:pt>
                <c:pt idx="1152">
                  <c:v>29</c:v>
                </c:pt>
                <c:pt idx="1153">
                  <c:v>28.5</c:v>
                </c:pt>
                <c:pt idx="1154">
                  <c:v>28.5</c:v>
                </c:pt>
                <c:pt idx="1155">
                  <c:v>28</c:v>
                </c:pt>
                <c:pt idx="1156">
                  <c:v>27</c:v>
                </c:pt>
                <c:pt idx="1157">
                  <c:v>26.5</c:v>
                </c:pt>
                <c:pt idx="1158">
                  <c:v>26.5</c:v>
                </c:pt>
                <c:pt idx="1159">
                  <c:v>26</c:v>
                </c:pt>
                <c:pt idx="1160">
                  <c:v>25.5</c:v>
                </c:pt>
                <c:pt idx="1161">
                  <c:v>25</c:v>
                </c:pt>
                <c:pt idx="1162">
                  <c:v>25</c:v>
                </c:pt>
                <c:pt idx="1163">
                  <c:v>24.5</c:v>
                </c:pt>
                <c:pt idx="1164">
                  <c:v>24.5</c:v>
                </c:pt>
                <c:pt idx="1165">
                  <c:v>24</c:v>
                </c:pt>
                <c:pt idx="1166">
                  <c:v>24</c:v>
                </c:pt>
                <c:pt idx="1167">
                  <c:v>23.5</c:v>
                </c:pt>
                <c:pt idx="1168">
                  <c:v>23.5</c:v>
                </c:pt>
                <c:pt idx="1169">
                  <c:v>24</c:v>
                </c:pt>
                <c:pt idx="1170">
                  <c:v>24.5</c:v>
                </c:pt>
                <c:pt idx="1171">
                  <c:v>24.5</c:v>
                </c:pt>
                <c:pt idx="1172">
                  <c:v>25.5</c:v>
                </c:pt>
                <c:pt idx="1173">
                  <c:v>26</c:v>
                </c:pt>
                <c:pt idx="1174">
                  <c:v>26.5</c:v>
                </c:pt>
                <c:pt idx="1175">
                  <c:v>27</c:v>
                </c:pt>
                <c:pt idx="1176">
                  <c:v>27.5</c:v>
                </c:pt>
                <c:pt idx="1177">
                  <c:v>27.5</c:v>
                </c:pt>
                <c:pt idx="1178">
                  <c:v>27.5</c:v>
                </c:pt>
                <c:pt idx="1179">
                  <c:v>27</c:v>
                </c:pt>
                <c:pt idx="1180">
                  <c:v>27</c:v>
                </c:pt>
                <c:pt idx="1181">
                  <c:v>26.5</c:v>
                </c:pt>
                <c:pt idx="1182">
                  <c:v>26</c:v>
                </c:pt>
                <c:pt idx="1183">
                  <c:v>26</c:v>
                </c:pt>
                <c:pt idx="1184">
                  <c:v>25.5</c:v>
                </c:pt>
                <c:pt idx="1185">
                  <c:v>25.5</c:v>
                </c:pt>
                <c:pt idx="1186">
                  <c:v>25</c:v>
                </c:pt>
                <c:pt idx="1187">
                  <c:v>25</c:v>
                </c:pt>
                <c:pt idx="1188">
                  <c:v>25</c:v>
                </c:pt>
                <c:pt idx="1189">
                  <c:v>25</c:v>
                </c:pt>
                <c:pt idx="1190">
                  <c:v>24.5</c:v>
                </c:pt>
                <c:pt idx="1191">
                  <c:v>24.5</c:v>
                </c:pt>
                <c:pt idx="1192">
                  <c:v>24.5</c:v>
                </c:pt>
                <c:pt idx="1193">
                  <c:v>25</c:v>
                </c:pt>
                <c:pt idx="1194">
                  <c:v>25.5</c:v>
                </c:pt>
                <c:pt idx="1195">
                  <c:v>26</c:v>
                </c:pt>
                <c:pt idx="1196">
                  <c:v>27</c:v>
                </c:pt>
                <c:pt idx="1197">
                  <c:v>28.5</c:v>
                </c:pt>
                <c:pt idx="1198">
                  <c:v>30</c:v>
                </c:pt>
                <c:pt idx="1199">
                  <c:v>30.5</c:v>
                </c:pt>
                <c:pt idx="1200">
                  <c:v>31</c:v>
                </c:pt>
                <c:pt idx="1201">
                  <c:v>31.5</c:v>
                </c:pt>
                <c:pt idx="1202">
                  <c:v>31.5</c:v>
                </c:pt>
                <c:pt idx="1203">
                  <c:v>31</c:v>
                </c:pt>
                <c:pt idx="1204">
                  <c:v>30.5</c:v>
                </c:pt>
                <c:pt idx="1205">
                  <c:v>29.5</c:v>
                </c:pt>
                <c:pt idx="1206">
                  <c:v>29</c:v>
                </c:pt>
                <c:pt idx="1207">
                  <c:v>28.5</c:v>
                </c:pt>
                <c:pt idx="1208">
                  <c:v>28</c:v>
                </c:pt>
                <c:pt idx="1209">
                  <c:v>27.5</c:v>
                </c:pt>
                <c:pt idx="1210">
                  <c:v>27</c:v>
                </c:pt>
                <c:pt idx="1211">
                  <c:v>27</c:v>
                </c:pt>
                <c:pt idx="1212">
                  <c:v>26.5</c:v>
                </c:pt>
                <c:pt idx="1213">
                  <c:v>26</c:v>
                </c:pt>
                <c:pt idx="1214">
                  <c:v>26</c:v>
                </c:pt>
                <c:pt idx="1215">
                  <c:v>25.5</c:v>
                </c:pt>
                <c:pt idx="1216">
                  <c:v>25.5</c:v>
                </c:pt>
                <c:pt idx="1217">
                  <c:v>25.5</c:v>
                </c:pt>
                <c:pt idx="1218">
                  <c:v>26</c:v>
                </c:pt>
                <c:pt idx="1219">
                  <c:v>26.5</c:v>
                </c:pt>
                <c:pt idx="1220">
                  <c:v>27</c:v>
                </c:pt>
                <c:pt idx="1221">
                  <c:v>28</c:v>
                </c:pt>
                <c:pt idx="1222">
                  <c:v>29</c:v>
                </c:pt>
                <c:pt idx="1223">
                  <c:v>30</c:v>
                </c:pt>
                <c:pt idx="1224">
                  <c:v>31</c:v>
                </c:pt>
                <c:pt idx="1225">
                  <c:v>31</c:v>
                </c:pt>
                <c:pt idx="1226">
                  <c:v>31</c:v>
                </c:pt>
                <c:pt idx="1227">
                  <c:v>30.5</c:v>
                </c:pt>
                <c:pt idx="1228">
                  <c:v>29.5</c:v>
                </c:pt>
                <c:pt idx="1229">
                  <c:v>28.5</c:v>
                </c:pt>
                <c:pt idx="1230">
                  <c:v>28</c:v>
                </c:pt>
                <c:pt idx="1231">
                  <c:v>27.5</c:v>
                </c:pt>
                <c:pt idx="1232">
                  <c:v>27</c:v>
                </c:pt>
                <c:pt idx="1233">
                  <c:v>26.5</c:v>
                </c:pt>
                <c:pt idx="1234">
                  <c:v>26.5</c:v>
                </c:pt>
                <c:pt idx="1235">
                  <c:v>26</c:v>
                </c:pt>
                <c:pt idx="1236">
                  <c:v>26</c:v>
                </c:pt>
                <c:pt idx="1237">
                  <c:v>25.5</c:v>
                </c:pt>
                <c:pt idx="1238">
                  <c:v>25.5</c:v>
                </c:pt>
                <c:pt idx="1239">
                  <c:v>25</c:v>
                </c:pt>
                <c:pt idx="1240">
                  <c:v>25</c:v>
                </c:pt>
                <c:pt idx="1241">
                  <c:v>25</c:v>
                </c:pt>
                <c:pt idx="1242">
                  <c:v>25.5</c:v>
                </c:pt>
                <c:pt idx="1243">
                  <c:v>26.5</c:v>
                </c:pt>
                <c:pt idx="1244">
                  <c:v>27</c:v>
                </c:pt>
                <c:pt idx="1245">
                  <c:v>28.5</c:v>
                </c:pt>
                <c:pt idx="1246">
                  <c:v>29.5</c:v>
                </c:pt>
                <c:pt idx="1247">
                  <c:v>30</c:v>
                </c:pt>
                <c:pt idx="1248">
                  <c:v>30.5</c:v>
                </c:pt>
                <c:pt idx="1249">
                  <c:v>30.5</c:v>
                </c:pt>
                <c:pt idx="1250">
                  <c:v>30</c:v>
                </c:pt>
                <c:pt idx="1251">
                  <c:v>29.5</c:v>
                </c:pt>
                <c:pt idx="1252">
                  <c:v>29</c:v>
                </c:pt>
                <c:pt idx="1253">
                  <c:v>28</c:v>
                </c:pt>
                <c:pt idx="1254">
                  <c:v>27.5</c:v>
                </c:pt>
                <c:pt idx="1255">
                  <c:v>27</c:v>
                </c:pt>
                <c:pt idx="1256">
                  <c:v>27</c:v>
                </c:pt>
                <c:pt idx="1257">
                  <c:v>26.5</c:v>
                </c:pt>
                <c:pt idx="1258">
                  <c:v>26</c:v>
                </c:pt>
                <c:pt idx="1259">
                  <c:v>26</c:v>
                </c:pt>
                <c:pt idx="1260">
                  <c:v>25.5</c:v>
                </c:pt>
                <c:pt idx="1261">
                  <c:v>25.5</c:v>
                </c:pt>
                <c:pt idx="1262">
                  <c:v>25</c:v>
                </c:pt>
                <c:pt idx="1263">
                  <c:v>25</c:v>
                </c:pt>
                <c:pt idx="1264">
                  <c:v>25</c:v>
                </c:pt>
                <c:pt idx="1265">
                  <c:v>25</c:v>
                </c:pt>
                <c:pt idx="1266">
                  <c:v>25.5</c:v>
                </c:pt>
                <c:pt idx="1267">
                  <c:v>26.5</c:v>
                </c:pt>
                <c:pt idx="1268">
                  <c:v>27</c:v>
                </c:pt>
                <c:pt idx="1269">
                  <c:v>28.5</c:v>
                </c:pt>
                <c:pt idx="1270">
                  <c:v>29.5</c:v>
                </c:pt>
                <c:pt idx="1271">
                  <c:v>30.5</c:v>
                </c:pt>
                <c:pt idx="1272">
                  <c:v>31</c:v>
                </c:pt>
                <c:pt idx="1273">
                  <c:v>31</c:v>
                </c:pt>
                <c:pt idx="1274">
                  <c:v>31</c:v>
                </c:pt>
                <c:pt idx="1275">
                  <c:v>30.5</c:v>
                </c:pt>
                <c:pt idx="1276">
                  <c:v>29.5</c:v>
                </c:pt>
                <c:pt idx="1277">
                  <c:v>29</c:v>
                </c:pt>
                <c:pt idx="1278">
                  <c:v>28.5</c:v>
                </c:pt>
                <c:pt idx="1279">
                  <c:v>28</c:v>
                </c:pt>
                <c:pt idx="1280">
                  <c:v>27.5</c:v>
                </c:pt>
                <c:pt idx="1281">
                  <c:v>27</c:v>
                </c:pt>
                <c:pt idx="1282">
                  <c:v>26.5</c:v>
                </c:pt>
                <c:pt idx="1283">
                  <c:v>26.5</c:v>
                </c:pt>
                <c:pt idx="1284">
                  <c:v>26</c:v>
                </c:pt>
                <c:pt idx="1285">
                  <c:v>26</c:v>
                </c:pt>
                <c:pt idx="1286">
                  <c:v>25.5</c:v>
                </c:pt>
                <c:pt idx="1287">
                  <c:v>25.5</c:v>
                </c:pt>
                <c:pt idx="1288">
                  <c:v>25.5</c:v>
                </c:pt>
                <c:pt idx="1289">
                  <c:v>25.5</c:v>
                </c:pt>
                <c:pt idx="1290">
                  <c:v>26</c:v>
                </c:pt>
                <c:pt idx="1291">
                  <c:v>26.5</c:v>
                </c:pt>
                <c:pt idx="1292">
                  <c:v>27</c:v>
                </c:pt>
                <c:pt idx="1293">
                  <c:v>27.5</c:v>
                </c:pt>
                <c:pt idx="1294">
                  <c:v>28.5</c:v>
                </c:pt>
                <c:pt idx="1295">
                  <c:v>29.5</c:v>
                </c:pt>
                <c:pt idx="1296">
                  <c:v>30.5</c:v>
                </c:pt>
                <c:pt idx="1297">
                  <c:v>30.5</c:v>
                </c:pt>
                <c:pt idx="1298">
                  <c:v>30</c:v>
                </c:pt>
                <c:pt idx="1299">
                  <c:v>29.5</c:v>
                </c:pt>
                <c:pt idx="1300">
                  <c:v>29</c:v>
                </c:pt>
                <c:pt idx="1301">
                  <c:v>28.5</c:v>
                </c:pt>
                <c:pt idx="1302">
                  <c:v>28</c:v>
                </c:pt>
                <c:pt idx="1303">
                  <c:v>27.5</c:v>
                </c:pt>
                <c:pt idx="1304">
                  <c:v>27</c:v>
                </c:pt>
                <c:pt idx="1305">
                  <c:v>26.5</c:v>
                </c:pt>
                <c:pt idx="1306">
                  <c:v>26.5</c:v>
                </c:pt>
                <c:pt idx="1307">
                  <c:v>26</c:v>
                </c:pt>
                <c:pt idx="1308">
                  <c:v>26</c:v>
                </c:pt>
                <c:pt idx="1309">
                  <c:v>25.5</c:v>
                </c:pt>
                <c:pt idx="1310">
                  <c:v>25.5</c:v>
                </c:pt>
                <c:pt idx="1311">
                  <c:v>25.5</c:v>
                </c:pt>
                <c:pt idx="1312">
                  <c:v>25.5</c:v>
                </c:pt>
                <c:pt idx="1313">
                  <c:v>25.5</c:v>
                </c:pt>
                <c:pt idx="1314">
                  <c:v>26</c:v>
                </c:pt>
                <c:pt idx="1315">
                  <c:v>26.5</c:v>
                </c:pt>
                <c:pt idx="1316">
                  <c:v>27.5</c:v>
                </c:pt>
                <c:pt idx="1317">
                  <c:v>28</c:v>
                </c:pt>
                <c:pt idx="1318">
                  <c:v>28.5</c:v>
                </c:pt>
                <c:pt idx="1319">
                  <c:v>29</c:v>
                </c:pt>
                <c:pt idx="1320">
                  <c:v>29.5</c:v>
                </c:pt>
                <c:pt idx="1321">
                  <c:v>29.5</c:v>
                </c:pt>
                <c:pt idx="1322">
                  <c:v>29</c:v>
                </c:pt>
                <c:pt idx="1323">
                  <c:v>28.5</c:v>
                </c:pt>
                <c:pt idx="1324">
                  <c:v>28</c:v>
                </c:pt>
                <c:pt idx="1325">
                  <c:v>27.5</c:v>
                </c:pt>
                <c:pt idx="1326">
                  <c:v>27.5</c:v>
                </c:pt>
                <c:pt idx="1327">
                  <c:v>27</c:v>
                </c:pt>
                <c:pt idx="1328">
                  <c:v>27</c:v>
                </c:pt>
                <c:pt idx="1329">
                  <c:v>26.5</c:v>
                </c:pt>
                <c:pt idx="1330">
                  <c:v>26.5</c:v>
                </c:pt>
                <c:pt idx="1331">
                  <c:v>26.5</c:v>
                </c:pt>
                <c:pt idx="1332">
                  <c:v>26</c:v>
                </c:pt>
                <c:pt idx="1333">
                  <c:v>26</c:v>
                </c:pt>
                <c:pt idx="1334">
                  <c:v>25.5</c:v>
                </c:pt>
                <c:pt idx="1335">
                  <c:v>25.5</c:v>
                </c:pt>
                <c:pt idx="1336">
                  <c:v>25</c:v>
                </c:pt>
                <c:pt idx="1337">
                  <c:v>25</c:v>
                </c:pt>
                <c:pt idx="1338">
                  <c:v>25</c:v>
                </c:pt>
                <c:pt idx="1339">
                  <c:v>25</c:v>
                </c:pt>
                <c:pt idx="1340">
                  <c:v>25.5</c:v>
                </c:pt>
                <c:pt idx="1341">
                  <c:v>25.5</c:v>
                </c:pt>
                <c:pt idx="1342">
                  <c:v>26</c:v>
                </c:pt>
                <c:pt idx="1343">
                  <c:v>26.5</c:v>
                </c:pt>
                <c:pt idx="1344">
                  <c:v>26.5</c:v>
                </c:pt>
                <c:pt idx="1345">
                  <c:v>26.5</c:v>
                </c:pt>
                <c:pt idx="1346">
                  <c:v>26.5</c:v>
                </c:pt>
                <c:pt idx="1347">
                  <c:v>26</c:v>
                </c:pt>
                <c:pt idx="1348">
                  <c:v>25.5</c:v>
                </c:pt>
                <c:pt idx="1349">
                  <c:v>25</c:v>
                </c:pt>
                <c:pt idx="1350">
                  <c:v>24.5</c:v>
                </c:pt>
                <c:pt idx="1351">
                  <c:v>24.5</c:v>
                </c:pt>
                <c:pt idx="1352">
                  <c:v>24</c:v>
                </c:pt>
                <c:pt idx="1353">
                  <c:v>24</c:v>
                </c:pt>
                <c:pt idx="1354">
                  <c:v>23.5</c:v>
                </c:pt>
                <c:pt idx="1355">
                  <c:v>23</c:v>
                </c:pt>
                <c:pt idx="1356">
                  <c:v>22.5</c:v>
                </c:pt>
                <c:pt idx="1357">
                  <c:v>22</c:v>
                </c:pt>
                <c:pt idx="1358">
                  <c:v>22</c:v>
                </c:pt>
                <c:pt idx="1359">
                  <c:v>21.5</c:v>
                </c:pt>
                <c:pt idx="1360">
                  <c:v>21.5</c:v>
                </c:pt>
                <c:pt idx="1361">
                  <c:v>21.5</c:v>
                </c:pt>
                <c:pt idx="1362">
                  <c:v>22</c:v>
                </c:pt>
                <c:pt idx="1363">
                  <c:v>22.5</c:v>
                </c:pt>
                <c:pt idx="1364">
                  <c:v>30</c:v>
                </c:pt>
                <c:pt idx="1365">
                  <c:v>23.5</c:v>
                </c:pt>
                <c:pt idx="1366">
                  <c:v>30.5</c:v>
                </c:pt>
                <c:pt idx="1367">
                  <c:v>28.5</c:v>
                </c:pt>
                <c:pt idx="1368">
                  <c:v>21.5</c:v>
                </c:pt>
                <c:pt idx="1369">
                  <c:v>20</c:v>
                </c:pt>
                <c:pt idx="1370">
                  <c:v>19.5</c:v>
                </c:pt>
                <c:pt idx="1371">
                  <c:v>19.5</c:v>
                </c:pt>
                <c:pt idx="1372">
                  <c:v>19</c:v>
                </c:pt>
                <c:pt idx="1373">
                  <c:v>19</c:v>
                </c:pt>
                <c:pt idx="1374">
                  <c:v>19</c:v>
                </c:pt>
                <c:pt idx="1375">
                  <c:v>19</c:v>
                </c:pt>
                <c:pt idx="1376">
                  <c:v>19</c:v>
                </c:pt>
                <c:pt idx="1377">
                  <c:v>19</c:v>
                </c:pt>
                <c:pt idx="1378">
                  <c:v>19</c:v>
                </c:pt>
                <c:pt idx="1379">
                  <c:v>19</c:v>
                </c:pt>
                <c:pt idx="1380">
                  <c:v>19</c:v>
                </c:pt>
                <c:pt idx="1381">
                  <c:v>19</c:v>
                </c:pt>
                <c:pt idx="1382">
                  <c:v>19</c:v>
                </c:pt>
                <c:pt idx="1383">
                  <c:v>19.5</c:v>
                </c:pt>
                <c:pt idx="1384">
                  <c:v>19.5</c:v>
                </c:pt>
                <c:pt idx="1385">
                  <c:v>19.5</c:v>
                </c:pt>
                <c:pt idx="1386">
                  <c:v>19.5</c:v>
                </c:pt>
                <c:pt idx="1387">
                  <c:v>19.5</c:v>
                </c:pt>
                <c:pt idx="1388">
                  <c:v>19.5</c:v>
                </c:pt>
                <c:pt idx="1389">
                  <c:v>19.5</c:v>
                </c:pt>
                <c:pt idx="1390">
                  <c:v>19.5</c:v>
                </c:pt>
                <c:pt idx="1391">
                  <c:v>19.5</c:v>
                </c:pt>
                <c:pt idx="1392">
                  <c:v>19.5</c:v>
                </c:pt>
                <c:pt idx="1393">
                  <c:v>19.5</c:v>
                </c:pt>
                <c:pt idx="1394">
                  <c:v>19.5</c:v>
                </c:pt>
                <c:pt idx="1395">
                  <c:v>19.5</c:v>
                </c:pt>
                <c:pt idx="1396">
                  <c:v>19.5</c:v>
                </c:pt>
                <c:pt idx="1397">
                  <c:v>19.5</c:v>
                </c:pt>
                <c:pt idx="1398">
                  <c:v>19.5</c:v>
                </c:pt>
                <c:pt idx="1399">
                  <c:v>19.5</c:v>
                </c:pt>
                <c:pt idx="1400">
                  <c:v>19.5</c:v>
                </c:pt>
                <c:pt idx="1401">
                  <c:v>19.5</c:v>
                </c:pt>
                <c:pt idx="1402">
                  <c:v>19.5</c:v>
                </c:pt>
                <c:pt idx="1403">
                  <c:v>19.5</c:v>
                </c:pt>
                <c:pt idx="1404">
                  <c:v>19</c:v>
                </c:pt>
                <c:pt idx="1405">
                  <c:v>19</c:v>
                </c:pt>
                <c:pt idx="1406">
                  <c:v>19</c:v>
                </c:pt>
                <c:pt idx="1407">
                  <c:v>19</c:v>
                </c:pt>
                <c:pt idx="1408">
                  <c:v>19</c:v>
                </c:pt>
                <c:pt idx="1409">
                  <c:v>19</c:v>
                </c:pt>
                <c:pt idx="1410">
                  <c:v>19.5</c:v>
                </c:pt>
                <c:pt idx="1411">
                  <c:v>19.5</c:v>
                </c:pt>
                <c:pt idx="1412">
                  <c:v>19.5</c:v>
                </c:pt>
                <c:pt idx="1413">
                  <c:v>19.5</c:v>
                </c:pt>
                <c:pt idx="1414">
                  <c:v>19.5</c:v>
                </c:pt>
                <c:pt idx="1415">
                  <c:v>19.5</c:v>
                </c:pt>
                <c:pt idx="1416">
                  <c:v>19.5</c:v>
                </c:pt>
                <c:pt idx="1417">
                  <c:v>19.5</c:v>
                </c:pt>
                <c:pt idx="1418">
                  <c:v>19.5</c:v>
                </c:pt>
                <c:pt idx="1419">
                  <c:v>19.5</c:v>
                </c:pt>
                <c:pt idx="1420">
                  <c:v>19.5</c:v>
                </c:pt>
                <c:pt idx="1421">
                  <c:v>19.5</c:v>
                </c:pt>
                <c:pt idx="1422">
                  <c:v>19.5</c:v>
                </c:pt>
                <c:pt idx="1423">
                  <c:v>19.5</c:v>
                </c:pt>
                <c:pt idx="1424">
                  <c:v>19.5</c:v>
                </c:pt>
                <c:pt idx="1425">
                  <c:v>19</c:v>
                </c:pt>
                <c:pt idx="1426">
                  <c:v>19</c:v>
                </c:pt>
                <c:pt idx="1427">
                  <c:v>19</c:v>
                </c:pt>
                <c:pt idx="1428">
                  <c:v>19</c:v>
                </c:pt>
                <c:pt idx="1429">
                  <c:v>19</c:v>
                </c:pt>
                <c:pt idx="1430">
                  <c:v>19.5</c:v>
                </c:pt>
                <c:pt idx="1431">
                  <c:v>19.5</c:v>
                </c:pt>
                <c:pt idx="1432">
                  <c:v>19.5</c:v>
                </c:pt>
                <c:pt idx="1433">
                  <c:v>20</c:v>
                </c:pt>
                <c:pt idx="1434">
                  <c:v>20</c:v>
                </c:pt>
                <c:pt idx="1435">
                  <c:v>20</c:v>
                </c:pt>
                <c:pt idx="1436">
                  <c:v>20</c:v>
                </c:pt>
                <c:pt idx="1437">
                  <c:v>20</c:v>
                </c:pt>
                <c:pt idx="1438">
                  <c:v>20.5</c:v>
                </c:pt>
                <c:pt idx="1439">
                  <c:v>20</c:v>
                </c:pt>
                <c:pt idx="1440">
                  <c:v>19.5</c:v>
                </c:pt>
                <c:pt idx="1441">
                  <c:v>19.5</c:v>
                </c:pt>
                <c:pt idx="1442">
                  <c:v>19.5</c:v>
                </c:pt>
                <c:pt idx="1443">
                  <c:v>19.5</c:v>
                </c:pt>
                <c:pt idx="1444">
                  <c:v>19.5</c:v>
                </c:pt>
                <c:pt idx="1445">
                  <c:v>19.5</c:v>
                </c:pt>
                <c:pt idx="1446">
                  <c:v>19.5</c:v>
                </c:pt>
                <c:pt idx="1447">
                  <c:v>19.5</c:v>
                </c:pt>
                <c:pt idx="1448">
                  <c:v>19.5</c:v>
                </c:pt>
                <c:pt idx="1449">
                  <c:v>19.5</c:v>
                </c:pt>
                <c:pt idx="1450">
                  <c:v>19.5</c:v>
                </c:pt>
                <c:pt idx="1451">
                  <c:v>19.5</c:v>
                </c:pt>
                <c:pt idx="1452">
                  <c:v>19.5</c:v>
                </c:pt>
                <c:pt idx="1453">
                  <c:v>19.5</c:v>
                </c:pt>
                <c:pt idx="1454">
                  <c:v>20</c:v>
                </c:pt>
                <c:pt idx="1455">
                  <c:v>20</c:v>
                </c:pt>
                <c:pt idx="1456">
                  <c:v>20</c:v>
                </c:pt>
                <c:pt idx="1457">
                  <c:v>20</c:v>
                </c:pt>
                <c:pt idx="1458">
                  <c:v>20</c:v>
                </c:pt>
                <c:pt idx="1459">
                  <c:v>20</c:v>
                </c:pt>
                <c:pt idx="1460">
                  <c:v>20.5</c:v>
                </c:pt>
                <c:pt idx="1461">
                  <c:v>20.5</c:v>
                </c:pt>
                <c:pt idx="1462">
                  <c:v>20.5</c:v>
                </c:pt>
                <c:pt idx="1463">
                  <c:v>20</c:v>
                </c:pt>
                <c:pt idx="1464">
                  <c:v>20</c:v>
                </c:pt>
                <c:pt idx="1465">
                  <c:v>20</c:v>
                </c:pt>
                <c:pt idx="1466">
                  <c:v>20</c:v>
                </c:pt>
                <c:pt idx="1467">
                  <c:v>20</c:v>
                </c:pt>
                <c:pt idx="1468">
                  <c:v>20</c:v>
                </c:pt>
                <c:pt idx="1469">
                  <c:v>20</c:v>
                </c:pt>
                <c:pt idx="1470">
                  <c:v>20</c:v>
                </c:pt>
                <c:pt idx="1471">
                  <c:v>19.5</c:v>
                </c:pt>
                <c:pt idx="1472">
                  <c:v>19.5</c:v>
                </c:pt>
                <c:pt idx="1473">
                  <c:v>19.5</c:v>
                </c:pt>
                <c:pt idx="1474">
                  <c:v>19.5</c:v>
                </c:pt>
                <c:pt idx="1475">
                  <c:v>19.5</c:v>
                </c:pt>
                <c:pt idx="1476">
                  <c:v>19.5</c:v>
                </c:pt>
                <c:pt idx="1477">
                  <c:v>20</c:v>
                </c:pt>
                <c:pt idx="1478">
                  <c:v>20</c:v>
                </c:pt>
                <c:pt idx="1479">
                  <c:v>20.5</c:v>
                </c:pt>
                <c:pt idx="1480">
                  <c:v>20</c:v>
                </c:pt>
                <c:pt idx="1481">
                  <c:v>20.5</c:v>
                </c:pt>
                <c:pt idx="1482">
                  <c:v>20.5</c:v>
                </c:pt>
                <c:pt idx="1483">
                  <c:v>20.5</c:v>
                </c:pt>
                <c:pt idx="1484">
                  <c:v>21</c:v>
                </c:pt>
                <c:pt idx="1485">
                  <c:v>21</c:v>
                </c:pt>
                <c:pt idx="1486">
                  <c:v>21</c:v>
                </c:pt>
                <c:pt idx="1487">
                  <c:v>21</c:v>
                </c:pt>
                <c:pt idx="1488">
                  <c:v>21</c:v>
                </c:pt>
                <c:pt idx="1489">
                  <c:v>20.5</c:v>
                </c:pt>
                <c:pt idx="1490">
                  <c:v>20</c:v>
                </c:pt>
                <c:pt idx="1491">
                  <c:v>20</c:v>
                </c:pt>
                <c:pt idx="1492">
                  <c:v>20.5</c:v>
                </c:pt>
                <c:pt idx="1493">
                  <c:v>20.5</c:v>
                </c:pt>
                <c:pt idx="1494">
                  <c:v>20</c:v>
                </c:pt>
                <c:pt idx="1495">
                  <c:v>20</c:v>
                </c:pt>
                <c:pt idx="1496">
                  <c:v>20</c:v>
                </c:pt>
                <c:pt idx="1497">
                  <c:v>19.5</c:v>
                </c:pt>
                <c:pt idx="1498">
                  <c:v>19.5</c:v>
                </c:pt>
                <c:pt idx="1499">
                  <c:v>19.5</c:v>
                </c:pt>
                <c:pt idx="1500">
                  <c:v>19.5</c:v>
                </c:pt>
                <c:pt idx="1501">
                  <c:v>19.5</c:v>
                </c:pt>
                <c:pt idx="1502">
                  <c:v>20</c:v>
                </c:pt>
                <c:pt idx="1503">
                  <c:v>20.5</c:v>
                </c:pt>
                <c:pt idx="1504">
                  <c:v>21</c:v>
                </c:pt>
                <c:pt idx="1505">
                  <c:v>20.5</c:v>
                </c:pt>
                <c:pt idx="1506">
                  <c:v>20</c:v>
                </c:pt>
                <c:pt idx="1507">
                  <c:v>20</c:v>
                </c:pt>
                <c:pt idx="1508">
                  <c:v>20</c:v>
                </c:pt>
                <c:pt idx="1509">
                  <c:v>20</c:v>
                </c:pt>
                <c:pt idx="1510">
                  <c:v>20</c:v>
                </c:pt>
                <c:pt idx="1511">
                  <c:v>20.5</c:v>
                </c:pt>
                <c:pt idx="1512">
                  <c:v>21</c:v>
                </c:pt>
                <c:pt idx="1513">
                  <c:v>20.5</c:v>
                </c:pt>
                <c:pt idx="1514">
                  <c:v>21</c:v>
                </c:pt>
                <c:pt idx="1515">
                  <c:v>20.5</c:v>
                </c:pt>
                <c:pt idx="1516">
                  <c:v>20.5</c:v>
                </c:pt>
                <c:pt idx="1517">
                  <c:v>20.5</c:v>
                </c:pt>
                <c:pt idx="1518">
                  <c:v>20.5</c:v>
                </c:pt>
                <c:pt idx="1519">
                  <c:v>20</c:v>
                </c:pt>
                <c:pt idx="1520">
                  <c:v>20</c:v>
                </c:pt>
                <c:pt idx="1521">
                  <c:v>20</c:v>
                </c:pt>
                <c:pt idx="1522">
                  <c:v>20</c:v>
                </c:pt>
                <c:pt idx="1523">
                  <c:v>20</c:v>
                </c:pt>
                <c:pt idx="1524">
                  <c:v>20</c:v>
                </c:pt>
                <c:pt idx="1525">
                  <c:v>20.5</c:v>
                </c:pt>
                <c:pt idx="1526">
                  <c:v>20.5</c:v>
                </c:pt>
                <c:pt idx="1527">
                  <c:v>20</c:v>
                </c:pt>
                <c:pt idx="1528">
                  <c:v>20</c:v>
                </c:pt>
                <c:pt idx="1529">
                  <c:v>20.5</c:v>
                </c:pt>
                <c:pt idx="1530">
                  <c:v>21</c:v>
                </c:pt>
                <c:pt idx="1531">
                  <c:v>20.5</c:v>
                </c:pt>
                <c:pt idx="1532">
                  <c:v>20.5</c:v>
                </c:pt>
                <c:pt idx="1533">
                  <c:v>20.5</c:v>
                </c:pt>
                <c:pt idx="1534">
                  <c:v>21</c:v>
                </c:pt>
                <c:pt idx="1535">
                  <c:v>20.5</c:v>
                </c:pt>
                <c:pt idx="1536">
                  <c:v>21</c:v>
                </c:pt>
                <c:pt idx="1537">
                  <c:v>21</c:v>
                </c:pt>
                <c:pt idx="1538">
                  <c:v>21</c:v>
                </c:pt>
                <c:pt idx="1539">
                  <c:v>21</c:v>
                </c:pt>
                <c:pt idx="1540">
                  <c:v>21</c:v>
                </c:pt>
                <c:pt idx="1541">
                  <c:v>21</c:v>
                </c:pt>
                <c:pt idx="1542">
                  <c:v>21</c:v>
                </c:pt>
                <c:pt idx="1543">
                  <c:v>20.5</c:v>
                </c:pt>
                <c:pt idx="1544">
                  <c:v>20.5</c:v>
                </c:pt>
                <c:pt idx="1545">
                  <c:v>20.5</c:v>
                </c:pt>
                <c:pt idx="1546">
                  <c:v>20.5</c:v>
                </c:pt>
                <c:pt idx="1547">
                  <c:v>20</c:v>
                </c:pt>
                <c:pt idx="1548">
                  <c:v>20</c:v>
                </c:pt>
                <c:pt idx="1549">
                  <c:v>20</c:v>
                </c:pt>
                <c:pt idx="1550">
                  <c:v>20</c:v>
                </c:pt>
                <c:pt idx="1551">
                  <c:v>20</c:v>
                </c:pt>
                <c:pt idx="1552">
                  <c:v>20</c:v>
                </c:pt>
                <c:pt idx="1553">
                  <c:v>20.5</c:v>
                </c:pt>
                <c:pt idx="1554">
                  <c:v>20.5</c:v>
                </c:pt>
                <c:pt idx="1555">
                  <c:v>20.5</c:v>
                </c:pt>
                <c:pt idx="1556">
                  <c:v>21</c:v>
                </c:pt>
                <c:pt idx="1557">
                  <c:v>21</c:v>
                </c:pt>
                <c:pt idx="1558">
                  <c:v>20.5</c:v>
                </c:pt>
                <c:pt idx="1559">
                  <c:v>20.5</c:v>
                </c:pt>
                <c:pt idx="1560">
                  <c:v>20.5</c:v>
                </c:pt>
                <c:pt idx="1561">
                  <c:v>20.5</c:v>
                </c:pt>
                <c:pt idx="1562">
                  <c:v>20.5</c:v>
                </c:pt>
                <c:pt idx="1563">
                  <c:v>20.5</c:v>
                </c:pt>
                <c:pt idx="1564">
                  <c:v>20.5</c:v>
                </c:pt>
                <c:pt idx="1565">
                  <c:v>20.5</c:v>
                </c:pt>
                <c:pt idx="1566">
                  <c:v>20.5</c:v>
                </c:pt>
                <c:pt idx="1567">
                  <c:v>20.5</c:v>
                </c:pt>
                <c:pt idx="1568">
                  <c:v>20.5</c:v>
                </c:pt>
                <c:pt idx="1569">
                  <c:v>20.5</c:v>
                </c:pt>
                <c:pt idx="1570">
                  <c:v>20.5</c:v>
                </c:pt>
                <c:pt idx="1571">
                  <c:v>20.5</c:v>
                </c:pt>
                <c:pt idx="1572">
                  <c:v>20.5</c:v>
                </c:pt>
                <c:pt idx="1573">
                  <c:v>20.5</c:v>
                </c:pt>
                <c:pt idx="1574">
                  <c:v>20.5</c:v>
                </c:pt>
                <c:pt idx="1575">
                  <c:v>20.5</c:v>
                </c:pt>
                <c:pt idx="1576">
                  <c:v>20.5</c:v>
                </c:pt>
                <c:pt idx="1577">
                  <c:v>20.5</c:v>
                </c:pt>
                <c:pt idx="1578">
                  <c:v>20.5</c:v>
                </c:pt>
                <c:pt idx="1579">
                  <c:v>20.5</c:v>
                </c:pt>
                <c:pt idx="1580">
                  <c:v>20.5</c:v>
                </c:pt>
                <c:pt idx="1581">
                  <c:v>20.5</c:v>
                </c:pt>
                <c:pt idx="1582">
                  <c:v>20.5</c:v>
                </c:pt>
                <c:pt idx="1583">
                  <c:v>20.5</c:v>
                </c:pt>
                <c:pt idx="1584">
                  <c:v>20.5</c:v>
                </c:pt>
                <c:pt idx="1585">
                  <c:v>20.5</c:v>
                </c:pt>
                <c:pt idx="1586">
                  <c:v>20.5</c:v>
                </c:pt>
                <c:pt idx="1587">
                  <c:v>20.5</c:v>
                </c:pt>
                <c:pt idx="1588">
                  <c:v>20.5</c:v>
                </c:pt>
                <c:pt idx="1589">
                  <c:v>20.5</c:v>
                </c:pt>
                <c:pt idx="1590">
                  <c:v>20.5</c:v>
                </c:pt>
                <c:pt idx="1591">
                  <c:v>20.5</c:v>
                </c:pt>
                <c:pt idx="1592">
                  <c:v>20</c:v>
                </c:pt>
                <c:pt idx="1593">
                  <c:v>20</c:v>
                </c:pt>
                <c:pt idx="1594">
                  <c:v>20</c:v>
                </c:pt>
                <c:pt idx="1595">
                  <c:v>20</c:v>
                </c:pt>
                <c:pt idx="1596">
                  <c:v>20</c:v>
                </c:pt>
                <c:pt idx="1597">
                  <c:v>20</c:v>
                </c:pt>
                <c:pt idx="1598">
                  <c:v>20</c:v>
                </c:pt>
                <c:pt idx="1599">
                  <c:v>20</c:v>
                </c:pt>
                <c:pt idx="1600">
                  <c:v>20</c:v>
                </c:pt>
                <c:pt idx="1601">
                  <c:v>20</c:v>
                </c:pt>
                <c:pt idx="1602">
                  <c:v>20</c:v>
                </c:pt>
                <c:pt idx="1603">
                  <c:v>20</c:v>
                </c:pt>
                <c:pt idx="1604">
                  <c:v>20</c:v>
                </c:pt>
                <c:pt idx="1605">
                  <c:v>19.5</c:v>
                </c:pt>
                <c:pt idx="1606">
                  <c:v>19</c:v>
                </c:pt>
                <c:pt idx="1607">
                  <c:v>18.5</c:v>
                </c:pt>
                <c:pt idx="1608">
                  <c:v>19.5</c:v>
                </c:pt>
                <c:pt idx="1609">
                  <c:v>19</c:v>
                </c:pt>
                <c:pt idx="1610">
                  <c:v>19</c:v>
                </c:pt>
                <c:pt idx="1611">
                  <c:v>19.5</c:v>
                </c:pt>
                <c:pt idx="1612">
                  <c:v>20</c:v>
                </c:pt>
                <c:pt idx="1613">
                  <c:v>20</c:v>
                </c:pt>
                <c:pt idx="1614">
                  <c:v>20</c:v>
                </c:pt>
                <c:pt idx="1615">
                  <c:v>19.5</c:v>
                </c:pt>
                <c:pt idx="1616">
                  <c:v>19</c:v>
                </c:pt>
                <c:pt idx="1617">
                  <c:v>19</c:v>
                </c:pt>
                <c:pt idx="1618">
                  <c:v>19</c:v>
                </c:pt>
                <c:pt idx="1619">
                  <c:v>19.5</c:v>
                </c:pt>
                <c:pt idx="1620">
                  <c:v>19</c:v>
                </c:pt>
                <c:pt idx="1621">
                  <c:v>19</c:v>
                </c:pt>
                <c:pt idx="1622">
                  <c:v>19.5</c:v>
                </c:pt>
                <c:pt idx="1623">
                  <c:v>19.5</c:v>
                </c:pt>
                <c:pt idx="1624">
                  <c:v>20</c:v>
                </c:pt>
                <c:pt idx="1625">
                  <c:v>20.5</c:v>
                </c:pt>
                <c:pt idx="1626">
                  <c:v>20.5</c:v>
                </c:pt>
                <c:pt idx="1627">
                  <c:v>19.5</c:v>
                </c:pt>
                <c:pt idx="1628">
                  <c:v>19.5</c:v>
                </c:pt>
                <c:pt idx="1629">
                  <c:v>20</c:v>
                </c:pt>
                <c:pt idx="1630">
                  <c:v>20</c:v>
                </c:pt>
                <c:pt idx="1631">
                  <c:v>19.5</c:v>
                </c:pt>
                <c:pt idx="1632">
                  <c:v>19</c:v>
                </c:pt>
                <c:pt idx="1633">
                  <c:v>19.5</c:v>
                </c:pt>
                <c:pt idx="1634">
                  <c:v>19</c:v>
                </c:pt>
                <c:pt idx="1635">
                  <c:v>19.5</c:v>
                </c:pt>
                <c:pt idx="1636">
                  <c:v>19.5</c:v>
                </c:pt>
                <c:pt idx="1637">
                  <c:v>19.5</c:v>
                </c:pt>
                <c:pt idx="1638">
                  <c:v>19.5</c:v>
                </c:pt>
                <c:pt idx="1639">
                  <c:v>19</c:v>
                </c:pt>
                <c:pt idx="1640">
                  <c:v>19</c:v>
                </c:pt>
                <c:pt idx="1641">
                  <c:v>19</c:v>
                </c:pt>
                <c:pt idx="1642">
                  <c:v>18.5</c:v>
                </c:pt>
                <c:pt idx="1643">
                  <c:v>18.5</c:v>
                </c:pt>
                <c:pt idx="1644">
                  <c:v>19</c:v>
                </c:pt>
                <c:pt idx="1645">
                  <c:v>19.5</c:v>
                </c:pt>
                <c:pt idx="1646">
                  <c:v>19.5</c:v>
                </c:pt>
                <c:pt idx="1647">
                  <c:v>20</c:v>
                </c:pt>
                <c:pt idx="1648">
                  <c:v>20.5</c:v>
                </c:pt>
                <c:pt idx="1649">
                  <c:v>21</c:v>
                </c:pt>
                <c:pt idx="1650">
                  <c:v>20.5</c:v>
                </c:pt>
                <c:pt idx="1651">
                  <c:v>21</c:v>
                </c:pt>
                <c:pt idx="1652">
                  <c:v>21</c:v>
                </c:pt>
                <c:pt idx="1653">
                  <c:v>21</c:v>
                </c:pt>
                <c:pt idx="1654">
                  <c:v>21</c:v>
                </c:pt>
                <c:pt idx="1655">
                  <c:v>20.5</c:v>
                </c:pt>
                <c:pt idx="1656">
                  <c:v>20</c:v>
                </c:pt>
                <c:pt idx="1657">
                  <c:v>20.5</c:v>
                </c:pt>
                <c:pt idx="1658">
                  <c:v>20.5</c:v>
                </c:pt>
                <c:pt idx="1659">
                  <c:v>20</c:v>
                </c:pt>
                <c:pt idx="1660">
                  <c:v>19.5</c:v>
                </c:pt>
                <c:pt idx="1661">
                  <c:v>19</c:v>
                </c:pt>
                <c:pt idx="1662">
                  <c:v>19</c:v>
                </c:pt>
                <c:pt idx="1663">
                  <c:v>19</c:v>
                </c:pt>
                <c:pt idx="1664">
                  <c:v>19</c:v>
                </c:pt>
                <c:pt idx="1665">
                  <c:v>19</c:v>
                </c:pt>
                <c:pt idx="1666">
                  <c:v>19</c:v>
                </c:pt>
                <c:pt idx="1667">
                  <c:v>19</c:v>
                </c:pt>
                <c:pt idx="1668">
                  <c:v>19</c:v>
                </c:pt>
                <c:pt idx="1669">
                  <c:v>19.5</c:v>
                </c:pt>
                <c:pt idx="1670">
                  <c:v>19.5</c:v>
                </c:pt>
                <c:pt idx="1671">
                  <c:v>20</c:v>
                </c:pt>
                <c:pt idx="1672">
                  <c:v>20</c:v>
                </c:pt>
                <c:pt idx="1673">
                  <c:v>20</c:v>
                </c:pt>
                <c:pt idx="1674">
                  <c:v>20</c:v>
                </c:pt>
                <c:pt idx="1675">
                  <c:v>19.5</c:v>
                </c:pt>
                <c:pt idx="1676">
                  <c:v>19.5</c:v>
                </c:pt>
                <c:pt idx="1677">
                  <c:v>19.5</c:v>
                </c:pt>
                <c:pt idx="1678">
                  <c:v>19</c:v>
                </c:pt>
                <c:pt idx="1679">
                  <c:v>18.5</c:v>
                </c:pt>
                <c:pt idx="1680">
                  <c:v>18.5</c:v>
                </c:pt>
                <c:pt idx="1681">
                  <c:v>19</c:v>
                </c:pt>
                <c:pt idx="1682">
                  <c:v>19</c:v>
                </c:pt>
                <c:pt idx="1683">
                  <c:v>19.5</c:v>
                </c:pt>
                <c:pt idx="1684">
                  <c:v>20</c:v>
                </c:pt>
                <c:pt idx="1685">
                  <c:v>19.5</c:v>
                </c:pt>
                <c:pt idx="1686">
                  <c:v>19.5</c:v>
                </c:pt>
                <c:pt idx="1687">
                  <c:v>20</c:v>
                </c:pt>
                <c:pt idx="1688">
                  <c:v>19.5</c:v>
                </c:pt>
                <c:pt idx="1689">
                  <c:v>19.5</c:v>
                </c:pt>
                <c:pt idx="1690">
                  <c:v>19.5</c:v>
                </c:pt>
                <c:pt idx="1691">
                  <c:v>19.5</c:v>
                </c:pt>
                <c:pt idx="1692">
                  <c:v>19.5</c:v>
                </c:pt>
                <c:pt idx="1693">
                  <c:v>19.5</c:v>
                </c:pt>
                <c:pt idx="1694">
                  <c:v>19.5</c:v>
                </c:pt>
                <c:pt idx="1695">
                  <c:v>20</c:v>
                </c:pt>
                <c:pt idx="1696">
                  <c:v>20.5</c:v>
                </c:pt>
                <c:pt idx="1697">
                  <c:v>20.5</c:v>
                </c:pt>
                <c:pt idx="1698">
                  <c:v>20.5</c:v>
                </c:pt>
                <c:pt idx="1699">
                  <c:v>20</c:v>
                </c:pt>
                <c:pt idx="1700">
                  <c:v>19.5</c:v>
                </c:pt>
                <c:pt idx="1701">
                  <c:v>20</c:v>
                </c:pt>
                <c:pt idx="1702">
                  <c:v>20</c:v>
                </c:pt>
                <c:pt idx="1703">
                  <c:v>19</c:v>
                </c:pt>
                <c:pt idx="1704">
                  <c:v>25</c:v>
                </c:pt>
                <c:pt idx="1705">
                  <c:v>21.5</c:v>
                </c:pt>
                <c:pt idx="1706">
                  <c:v>21.5</c:v>
                </c:pt>
                <c:pt idx="1707">
                  <c:v>21</c:v>
                </c:pt>
                <c:pt idx="1708">
                  <c:v>21</c:v>
                </c:pt>
                <c:pt idx="1709">
                  <c:v>21</c:v>
                </c:pt>
                <c:pt idx="1710">
                  <c:v>21</c:v>
                </c:pt>
                <c:pt idx="1711">
                  <c:v>21</c:v>
                </c:pt>
                <c:pt idx="1712">
                  <c:v>21</c:v>
                </c:pt>
                <c:pt idx="1713">
                  <c:v>21</c:v>
                </c:pt>
                <c:pt idx="1714">
                  <c:v>21</c:v>
                </c:pt>
                <c:pt idx="1715">
                  <c:v>21</c:v>
                </c:pt>
                <c:pt idx="1716">
                  <c:v>21</c:v>
                </c:pt>
                <c:pt idx="1717">
                  <c:v>20.5</c:v>
                </c:pt>
                <c:pt idx="1718">
                  <c:v>20.5</c:v>
                </c:pt>
                <c:pt idx="1719">
                  <c:v>20.5</c:v>
                </c:pt>
                <c:pt idx="1720">
                  <c:v>20.5</c:v>
                </c:pt>
                <c:pt idx="1721">
                  <c:v>21</c:v>
                </c:pt>
                <c:pt idx="1722">
                  <c:v>21</c:v>
                </c:pt>
                <c:pt idx="1723">
                  <c:v>21.5</c:v>
                </c:pt>
                <c:pt idx="1724">
                  <c:v>22</c:v>
                </c:pt>
                <c:pt idx="1725">
                  <c:v>22.5</c:v>
                </c:pt>
                <c:pt idx="1726">
                  <c:v>22.5</c:v>
                </c:pt>
                <c:pt idx="1727">
                  <c:v>22.5</c:v>
                </c:pt>
                <c:pt idx="1728">
                  <c:v>22.5</c:v>
                </c:pt>
                <c:pt idx="1729">
                  <c:v>22.5</c:v>
                </c:pt>
                <c:pt idx="1730">
                  <c:v>22.5</c:v>
                </c:pt>
                <c:pt idx="1731">
                  <c:v>22.5</c:v>
                </c:pt>
                <c:pt idx="1732">
                  <c:v>22.5</c:v>
                </c:pt>
                <c:pt idx="1733">
                  <c:v>22.5</c:v>
                </c:pt>
                <c:pt idx="1734">
                  <c:v>22.5</c:v>
                </c:pt>
                <c:pt idx="1735">
                  <c:v>22.5</c:v>
                </c:pt>
                <c:pt idx="1736">
                  <c:v>22.5</c:v>
                </c:pt>
                <c:pt idx="1737">
                  <c:v>22.5</c:v>
                </c:pt>
                <c:pt idx="1738">
                  <c:v>22.5</c:v>
                </c:pt>
                <c:pt idx="1739">
                  <c:v>22.5</c:v>
                </c:pt>
                <c:pt idx="1740">
                  <c:v>22.5</c:v>
                </c:pt>
                <c:pt idx="1741">
                  <c:v>22.5</c:v>
                </c:pt>
                <c:pt idx="1742">
                  <c:v>22.5</c:v>
                </c:pt>
                <c:pt idx="1743">
                  <c:v>22.5</c:v>
                </c:pt>
                <c:pt idx="1744">
                  <c:v>22.5</c:v>
                </c:pt>
                <c:pt idx="1745">
                  <c:v>22.5</c:v>
                </c:pt>
                <c:pt idx="1746">
                  <c:v>23</c:v>
                </c:pt>
                <c:pt idx="1747">
                  <c:v>23.5</c:v>
                </c:pt>
                <c:pt idx="1748">
                  <c:v>23.5</c:v>
                </c:pt>
                <c:pt idx="1749">
                  <c:v>23.5</c:v>
                </c:pt>
                <c:pt idx="1750">
                  <c:v>23.5</c:v>
                </c:pt>
                <c:pt idx="1751">
                  <c:v>24</c:v>
                </c:pt>
                <c:pt idx="1752">
                  <c:v>23.5</c:v>
                </c:pt>
                <c:pt idx="1753">
                  <c:v>23.5</c:v>
                </c:pt>
                <c:pt idx="1754">
                  <c:v>23.5</c:v>
                </c:pt>
                <c:pt idx="1755">
                  <c:v>23.5</c:v>
                </c:pt>
                <c:pt idx="1756">
                  <c:v>23.5</c:v>
                </c:pt>
                <c:pt idx="1757">
                  <c:v>23.5</c:v>
                </c:pt>
                <c:pt idx="1758">
                  <c:v>23.5</c:v>
                </c:pt>
                <c:pt idx="1759">
                  <c:v>23.5</c:v>
                </c:pt>
                <c:pt idx="1760">
                  <c:v>23.5</c:v>
                </c:pt>
                <c:pt idx="1761">
                  <c:v>23.5</c:v>
                </c:pt>
                <c:pt idx="1762">
                  <c:v>23.5</c:v>
                </c:pt>
                <c:pt idx="1763">
                  <c:v>23.5</c:v>
                </c:pt>
                <c:pt idx="1764">
                  <c:v>23.5</c:v>
                </c:pt>
                <c:pt idx="1765">
                  <c:v>23.5</c:v>
                </c:pt>
                <c:pt idx="1766">
                  <c:v>21.5</c:v>
                </c:pt>
                <c:pt idx="1767">
                  <c:v>20.5</c:v>
                </c:pt>
                <c:pt idx="1768">
                  <c:v>20</c:v>
                </c:pt>
                <c:pt idx="1769">
                  <c:v>20</c:v>
                </c:pt>
                <c:pt idx="1770">
                  <c:v>19.5</c:v>
                </c:pt>
                <c:pt idx="1771">
                  <c:v>20</c:v>
                </c:pt>
                <c:pt idx="1772">
                  <c:v>19.5</c:v>
                </c:pt>
                <c:pt idx="1773">
                  <c:v>21</c:v>
                </c:pt>
                <c:pt idx="1774">
                  <c:v>21.5</c:v>
                </c:pt>
                <c:pt idx="1775">
                  <c:v>21.5</c:v>
                </c:pt>
                <c:pt idx="1776">
                  <c:v>21.5</c:v>
                </c:pt>
                <c:pt idx="1777">
                  <c:v>21</c:v>
                </c:pt>
                <c:pt idx="1778">
                  <c:v>21</c:v>
                </c:pt>
                <c:pt idx="1779">
                  <c:v>21</c:v>
                </c:pt>
                <c:pt idx="1780">
                  <c:v>20.5</c:v>
                </c:pt>
                <c:pt idx="1781">
                  <c:v>20.5</c:v>
                </c:pt>
                <c:pt idx="1782">
                  <c:v>21</c:v>
                </c:pt>
                <c:pt idx="1783">
                  <c:v>21.5</c:v>
                </c:pt>
                <c:pt idx="1784">
                  <c:v>21.5</c:v>
                </c:pt>
                <c:pt idx="1785">
                  <c:v>21.5</c:v>
                </c:pt>
                <c:pt idx="1786">
                  <c:v>22</c:v>
                </c:pt>
                <c:pt idx="1787">
                  <c:v>22</c:v>
                </c:pt>
                <c:pt idx="1788">
                  <c:v>22</c:v>
                </c:pt>
                <c:pt idx="1789">
                  <c:v>22.5</c:v>
                </c:pt>
                <c:pt idx="1790">
                  <c:v>21</c:v>
                </c:pt>
                <c:pt idx="1791">
                  <c:v>20.5</c:v>
                </c:pt>
                <c:pt idx="1792">
                  <c:v>21</c:v>
                </c:pt>
                <c:pt idx="1793">
                  <c:v>21</c:v>
                </c:pt>
                <c:pt idx="1794">
                  <c:v>21</c:v>
                </c:pt>
                <c:pt idx="1795">
                  <c:v>21</c:v>
                </c:pt>
                <c:pt idx="1796">
                  <c:v>21.5</c:v>
                </c:pt>
                <c:pt idx="1797">
                  <c:v>21.5</c:v>
                </c:pt>
                <c:pt idx="1798">
                  <c:v>21.5</c:v>
                </c:pt>
                <c:pt idx="1799">
                  <c:v>21.5</c:v>
                </c:pt>
                <c:pt idx="1800">
                  <c:v>21.5</c:v>
                </c:pt>
                <c:pt idx="1801">
                  <c:v>21.5</c:v>
                </c:pt>
                <c:pt idx="1802">
                  <c:v>21.5</c:v>
                </c:pt>
                <c:pt idx="1803">
                  <c:v>21.5</c:v>
                </c:pt>
                <c:pt idx="1804">
                  <c:v>21.5</c:v>
                </c:pt>
                <c:pt idx="1805">
                  <c:v>21.5</c:v>
                </c:pt>
                <c:pt idx="1806">
                  <c:v>21</c:v>
                </c:pt>
                <c:pt idx="1807">
                  <c:v>21.5</c:v>
                </c:pt>
                <c:pt idx="1808">
                  <c:v>21.5</c:v>
                </c:pt>
                <c:pt idx="1809">
                  <c:v>22</c:v>
                </c:pt>
                <c:pt idx="1810">
                  <c:v>22</c:v>
                </c:pt>
                <c:pt idx="1811">
                  <c:v>22</c:v>
                </c:pt>
                <c:pt idx="1812">
                  <c:v>22</c:v>
                </c:pt>
                <c:pt idx="1813">
                  <c:v>22.5</c:v>
                </c:pt>
                <c:pt idx="1814">
                  <c:v>21</c:v>
                </c:pt>
                <c:pt idx="1815">
                  <c:v>21</c:v>
                </c:pt>
                <c:pt idx="1816">
                  <c:v>21.5</c:v>
                </c:pt>
                <c:pt idx="1817">
                  <c:v>21.5</c:v>
                </c:pt>
                <c:pt idx="1818">
                  <c:v>21.5</c:v>
                </c:pt>
                <c:pt idx="1819">
                  <c:v>21.5</c:v>
                </c:pt>
                <c:pt idx="1820">
                  <c:v>21.5</c:v>
                </c:pt>
                <c:pt idx="1821">
                  <c:v>21.5</c:v>
                </c:pt>
                <c:pt idx="1822">
                  <c:v>21</c:v>
                </c:pt>
                <c:pt idx="1823">
                  <c:v>21</c:v>
                </c:pt>
                <c:pt idx="1824">
                  <c:v>21</c:v>
                </c:pt>
                <c:pt idx="1825">
                  <c:v>21</c:v>
                </c:pt>
                <c:pt idx="1826">
                  <c:v>21</c:v>
                </c:pt>
                <c:pt idx="1827">
                  <c:v>21</c:v>
                </c:pt>
                <c:pt idx="1828">
                  <c:v>21</c:v>
                </c:pt>
                <c:pt idx="1829">
                  <c:v>21</c:v>
                </c:pt>
                <c:pt idx="1830">
                  <c:v>21</c:v>
                </c:pt>
                <c:pt idx="1831">
                  <c:v>21.5</c:v>
                </c:pt>
                <c:pt idx="1832">
                  <c:v>21.5</c:v>
                </c:pt>
                <c:pt idx="1833">
                  <c:v>21.5</c:v>
                </c:pt>
                <c:pt idx="1834">
                  <c:v>21.5</c:v>
                </c:pt>
                <c:pt idx="1835">
                  <c:v>21.5</c:v>
                </c:pt>
                <c:pt idx="1836">
                  <c:v>21.5</c:v>
                </c:pt>
                <c:pt idx="1837">
                  <c:v>22</c:v>
                </c:pt>
                <c:pt idx="1838">
                  <c:v>20.5</c:v>
                </c:pt>
                <c:pt idx="1839">
                  <c:v>21</c:v>
                </c:pt>
                <c:pt idx="1840">
                  <c:v>21.5</c:v>
                </c:pt>
                <c:pt idx="1841">
                  <c:v>21.5</c:v>
                </c:pt>
                <c:pt idx="1842">
                  <c:v>22</c:v>
                </c:pt>
                <c:pt idx="1843">
                  <c:v>22</c:v>
                </c:pt>
                <c:pt idx="1844">
                  <c:v>22.5</c:v>
                </c:pt>
                <c:pt idx="1845">
                  <c:v>22.5</c:v>
                </c:pt>
                <c:pt idx="1846">
                  <c:v>22</c:v>
                </c:pt>
                <c:pt idx="1847">
                  <c:v>22.5</c:v>
                </c:pt>
                <c:pt idx="1848">
                  <c:v>22</c:v>
                </c:pt>
                <c:pt idx="1849">
                  <c:v>22</c:v>
                </c:pt>
                <c:pt idx="1850">
                  <c:v>22</c:v>
                </c:pt>
                <c:pt idx="1851">
                  <c:v>22</c:v>
                </c:pt>
                <c:pt idx="1852">
                  <c:v>22</c:v>
                </c:pt>
                <c:pt idx="1853">
                  <c:v>21</c:v>
                </c:pt>
                <c:pt idx="1854">
                  <c:v>21.5</c:v>
                </c:pt>
                <c:pt idx="1855">
                  <c:v>21.5</c:v>
                </c:pt>
                <c:pt idx="1856">
                  <c:v>22</c:v>
                </c:pt>
                <c:pt idx="1857">
                  <c:v>22</c:v>
                </c:pt>
                <c:pt idx="1858">
                  <c:v>22</c:v>
                </c:pt>
                <c:pt idx="1859">
                  <c:v>22</c:v>
                </c:pt>
                <c:pt idx="1860">
                  <c:v>22</c:v>
                </c:pt>
                <c:pt idx="1861">
                  <c:v>22.5</c:v>
                </c:pt>
                <c:pt idx="1862">
                  <c:v>21</c:v>
                </c:pt>
                <c:pt idx="1863">
                  <c:v>21</c:v>
                </c:pt>
                <c:pt idx="1864">
                  <c:v>21.5</c:v>
                </c:pt>
                <c:pt idx="1865">
                  <c:v>21.5</c:v>
                </c:pt>
                <c:pt idx="1866">
                  <c:v>22</c:v>
                </c:pt>
                <c:pt idx="1867">
                  <c:v>22</c:v>
                </c:pt>
                <c:pt idx="1868">
                  <c:v>22.5</c:v>
                </c:pt>
                <c:pt idx="1869">
                  <c:v>22.5</c:v>
                </c:pt>
                <c:pt idx="1870">
                  <c:v>22.5</c:v>
                </c:pt>
                <c:pt idx="1871">
                  <c:v>22</c:v>
                </c:pt>
                <c:pt idx="1872">
                  <c:v>22.5</c:v>
                </c:pt>
                <c:pt idx="1873">
                  <c:v>22</c:v>
                </c:pt>
                <c:pt idx="1874">
                  <c:v>22</c:v>
                </c:pt>
                <c:pt idx="1875">
                  <c:v>22</c:v>
                </c:pt>
                <c:pt idx="1876">
                  <c:v>22</c:v>
                </c:pt>
                <c:pt idx="1877">
                  <c:v>22</c:v>
                </c:pt>
                <c:pt idx="1878">
                  <c:v>21.5</c:v>
                </c:pt>
                <c:pt idx="1879">
                  <c:v>22</c:v>
                </c:pt>
                <c:pt idx="1880">
                  <c:v>22</c:v>
                </c:pt>
                <c:pt idx="1881">
                  <c:v>22</c:v>
                </c:pt>
                <c:pt idx="1882">
                  <c:v>22</c:v>
                </c:pt>
                <c:pt idx="1883">
                  <c:v>22</c:v>
                </c:pt>
                <c:pt idx="1884">
                  <c:v>22</c:v>
                </c:pt>
                <c:pt idx="1885">
                  <c:v>22.5</c:v>
                </c:pt>
                <c:pt idx="1886">
                  <c:v>22.5</c:v>
                </c:pt>
                <c:pt idx="1887">
                  <c:v>22.5</c:v>
                </c:pt>
                <c:pt idx="1888">
                  <c:v>22.5</c:v>
                </c:pt>
                <c:pt idx="1889">
                  <c:v>22.5</c:v>
                </c:pt>
                <c:pt idx="1890">
                  <c:v>22.5</c:v>
                </c:pt>
                <c:pt idx="1891">
                  <c:v>22.5</c:v>
                </c:pt>
                <c:pt idx="1892">
                  <c:v>22.5</c:v>
                </c:pt>
                <c:pt idx="1893">
                  <c:v>22.5</c:v>
                </c:pt>
                <c:pt idx="1894">
                  <c:v>22.5</c:v>
                </c:pt>
                <c:pt idx="1895">
                  <c:v>22.5</c:v>
                </c:pt>
                <c:pt idx="1896">
                  <c:v>22.5</c:v>
                </c:pt>
                <c:pt idx="1897">
                  <c:v>22.5</c:v>
                </c:pt>
                <c:pt idx="1898">
                  <c:v>22.5</c:v>
                </c:pt>
                <c:pt idx="1899">
                  <c:v>22</c:v>
                </c:pt>
                <c:pt idx="1900">
                  <c:v>22</c:v>
                </c:pt>
                <c:pt idx="1901">
                  <c:v>22</c:v>
                </c:pt>
                <c:pt idx="1902">
                  <c:v>21.5</c:v>
                </c:pt>
                <c:pt idx="1903">
                  <c:v>21.5</c:v>
                </c:pt>
                <c:pt idx="1904">
                  <c:v>21.5</c:v>
                </c:pt>
                <c:pt idx="1905">
                  <c:v>21.5</c:v>
                </c:pt>
                <c:pt idx="1906">
                  <c:v>21</c:v>
                </c:pt>
                <c:pt idx="1907">
                  <c:v>21</c:v>
                </c:pt>
                <c:pt idx="1908">
                  <c:v>21</c:v>
                </c:pt>
                <c:pt idx="1909">
                  <c:v>21</c:v>
                </c:pt>
                <c:pt idx="1910">
                  <c:v>21</c:v>
                </c:pt>
                <c:pt idx="1911">
                  <c:v>20.5</c:v>
                </c:pt>
                <c:pt idx="1912">
                  <c:v>20.5</c:v>
                </c:pt>
                <c:pt idx="1913">
                  <c:v>20.5</c:v>
                </c:pt>
                <c:pt idx="1914">
                  <c:v>21.5</c:v>
                </c:pt>
                <c:pt idx="1915">
                  <c:v>22</c:v>
                </c:pt>
                <c:pt idx="1916">
                  <c:v>22</c:v>
                </c:pt>
                <c:pt idx="1917">
                  <c:v>22</c:v>
                </c:pt>
                <c:pt idx="1918">
                  <c:v>22</c:v>
                </c:pt>
                <c:pt idx="1919">
                  <c:v>22</c:v>
                </c:pt>
                <c:pt idx="1920">
                  <c:v>22</c:v>
                </c:pt>
                <c:pt idx="1921">
                  <c:v>22</c:v>
                </c:pt>
                <c:pt idx="1922">
                  <c:v>22</c:v>
                </c:pt>
                <c:pt idx="1923">
                  <c:v>21.5</c:v>
                </c:pt>
                <c:pt idx="1924">
                  <c:v>21.5</c:v>
                </c:pt>
                <c:pt idx="1925">
                  <c:v>21.5</c:v>
                </c:pt>
                <c:pt idx="1926">
                  <c:v>21.5</c:v>
                </c:pt>
                <c:pt idx="1927">
                  <c:v>21.5</c:v>
                </c:pt>
                <c:pt idx="1928">
                  <c:v>21</c:v>
                </c:pt>
                <c:pt idx="1929">
                  <c:v>21</c:v>
                </c:pt>
                <c:pt idx="1930">
                  <c:v>21</c:v>
                </c:pt>
                <c:pt idx="1931">
                  <c:v>21</c:v>
                </c:pt>
                <c:pt idx="1932">
                  <c:v>21</c:v>
                </c:pt>
                <c:pt idx="1933">
                  <c:v>21</c:v>
                </c:pt>
                <c:pt idx="1934">
                  <c:v>21</c:v>
                </c:pt>
                <c:pt idx="1935">
                  <c:v>21</c:v>
                </c:pt>
                <c:pt idx="1936">
                  <c:v>21.5</c:v>
                </c:pt>
                <c:pt idx="1937">
                  <c:v>21.5</c:v>
                </c:pt>
                <c:pt idx="1938">
                  <c:v>21.5</c:v>
                </c:pt>
                <c:pt idx="1939">
                  <c:v>22</c:v>
                </c:pt>
                <c:pt idx="1940">
                  <c:v>22</c:v>
                </c:pt>
                <c:pt idx="1941">
                  <c:v>22</c:v>
                </c:pt>
                <c:pt idx="1942">
                  <c:v>22</c:v>
                </c:pt>
                <c:pt idx="1943">
                  <c:v>22</c:v>
                </c:pt>
                <c:pt idx="1944">
                  <c:v>22</c:v>
                </c:pt>
                <c:pt idx="1945">
                  <c:v>21.5</c:v>
                </c:pt>
                <c:pt idx="1946">
                  <c:v>21.5</c:v>
                </c:pt>
                <c:pt idx="1947">
                  <c:v>21.5</c:v>
                </c:pt>
                <c:pt idx="1948">
                  <c:v>21.5</c:v>
                </c:pt>
                <c:pt idx="1949">
                  <c:v>21.5</c:v>
                </c:pt>
                <c:pt idx="1950">
                  <c:v>21.5</c:v>
                </c:pt>
                <c:pt idx="1951">
                  <c:v>21.5</c:v>
                </c:pt>
                <c:pt idx="1952">
                  <c:v>21.5</c:v>
                </c:pt>
                <c:pt idx="1953">
                  <c:v>22</c:v>
                </c:pt>
                <c:pt idx="1954">
                  <c:v>22</c:v>
                </c:pt>
                <c:pt idx="1955">
                  <c:v>22</c:v>
                </c:pt>
                <c:pt idx="1956">
                  <c:v>22</c:v>
                </c:pt>
                <c:pt idx="1957">
                  <c:v>22.5</c:v>
                </c:pt>
                <c:pt idx="1958">
                  <c:v>21</c:v>
                </c:pt>
                <c:pt idx="1959">
                  <c:v>21</c:v>
                </c:pt>
                <c:pt idx="1960">
                  <c:v>21.5</c:v>
                </c:pt>
                <c:pt idx="1961">
                  <c:v>21.5</c:v>
                </c:pt>
                <c:pt idx="1962">
                  <c:v>21.5</c:v>
                </c:pt>
                <c:pt idx="1963">
                  <c:v>21.5</c:v>
                </c:pt>
                <c:pt idx="1964">
                  <c:v>21.5</c:v>
                </c:pt>
                <c:pt idx="1965">
                  <c:v>21.5</c:v>
                </c:pt>
                <c:pt idx="1966">
                  <c:v>22</c:v>
                </c:pt>
                <c:pt idx="1967">
                  <c:v>21.5</c:v>
                </c:pt>
                <c:pt idx="1968">
                  <c:v>21.5</c:v>
                </c:pt>
                <c:pt idx="1969">
                  <c:v>21.5</c:v>
                </c:pt>
                <c:pt idx="1970">
                  <c:v>21.5</c:v>
                </c:pt>
                <c:pt idx="1971">
                  <c:v>21.5</c:v>
                </c:pt>
                <c:pt idx="1972">
                  <c:v>21.5</c:v>
                </c:pt>
                <c:pt idx="1973">
                  <c:v>20.5</c:v>
                </c:pt>
                <c:pt idx="1974">
                  <c:v>21</c:v>
                </c:pt>
                <c:pt idx="1975">
                  <c:v>21.5</c:v>
                </c:pt>
                <c:pt idx="1976">
                  <c:v>21.5</c:v>
                </c:pt>
                <c:pt idx="1977">
                  <c:v>21.5</c:v>
                </c:pt>
                <c:pt idx="1978">
                  <c:v>21.5</c:v>
                </c:pt>
                <c:pt idx="1979">
                  <c:v>21.5</c:v>
                </c:pt>
                <c:pt idx="1980">
                  <c:v>21.5</c:v>
                </c:pt>
                <c:pt idx="1981">
                  <c:v>21.5</c:v>
                </c:pt>
                <c:pt idx="1982">
                  <c:v>20.5</c:v>
                </c:pt>
                <c:pt idx="1983">
                  <c:v>21</c:v>
                </c:pt>
                <c:pt idx="1984">
                  <c:v>21</c:v>
                </c:pt>
                <c:pt idx="1985">
                  <c:v>20.5</c:v>
                </c:pt>
                <c:pt idx="1986">
                  <c:v>21</c:v>
                </c:pt>
                <c:pt idx="1987">
                  <c:v>21.5</c:v>
                </c:pt>
                <c:pt idx="1988">
                  <c:v>21.5</c:v>
                </c:pt>
                <c:pt idx="1989">
                  <c:v>21.5</c:v>
                </c:pt>
                <c:pt idx="1990">
                  <c:v>21.5</c:v>
                </c:pt>
                <c:pt idx="1991">
                  <c:v>21</c:v>
                </c:pt>
                <c:pt idx="1992">
                  <c:v>21</c:v>
                </c:pt>
                <c:pt idx="1993">
                  <c:v>21</c:v>
                </c:pt>
                <c:pt idx="1994">
                  <c:v>21</c:v>
                </c:pt>
                <c:pt idx="1995">
                  <c:v>21</c:v>
                </c:pt>
                <c:pt idx="1996">
                  <c:v>21</c:v>
                </c:pt>
                <c:pt idx="1997">
                  <c:v>20.5</c:v>
                </c:pt>
                <c:pt idx="1998">
                  <c:v>21</c:v>
                </c:pt>
                <c:pt idx="1999">
                  <c:v>21</c:v>
                </c:pt>
                <c:pt idx="2000">
                  <c:v>21.5</c:v>
                </c:pt>
                <c:pt idx="2001">
                  <c:v>21.5</c:v>
                </c:pt>
                <c:pt idx="2002">
                  <c:v>21.5</c:v>
                </c:pt>
                <c:pt idx="2003">
                  <c:v>21.5</c:v>
                </c:pt>
                <c:pt idx="2004">
                  <c:v>21.5</c:v>
                </c:pt>
                <c:pt idx="2005">
                  <c:v>21.5</c:v>
                </c:pt>
                <c:pt idx="2006">
                  <c:v>20.5</c:v>
                </c:pt>
                <c:pt idx="2007">
                  <c:v>21</c:v>
                </c:pt>
                <c:pt idx="2008">
                  <c:v>21.5</c:v>
                </c:pt>
                <c:pt idx="2009">
                  <c:v>21.5</c:v>
                </c:pt>
                <c:pt idx="2010">
                  <c:v>22</c:v>
                </c:pt>
                <c:pt idx="2011">
                  <c:v>21.5</c:v>
                </c:pt>
                <c:pt idx="2012">
                  <c:v>21.5</c:v>
                </c:pt>
                <c:pt idx="2013">
                  <c:v>22</c:v>
                </c:pt>
                <c:pt idx="2014">
                  <c:v>22</c:v>
                </c:pt>
                <c:pt idx="2015">
                  <c:v>22</c:v>
                </c:pt>
                <c:pt idx="2016">
                  <c:v>21.5</c:v>
                </c:pt>
                <c:pt idx="2017">
                  <c:v>21</c:v>
                </c:pt>
                <c:pt idx="2018">
                  <c:v>21</c:v>
                </c:pt>
                <c:pt idx="2019">
                  <c:v>21</c:v>
                </c:pt>
                <c:pt idx="2020">
                  <c:v>21</c:v>
                </c:pt>
                <c:pt idx="2021">
                  <c:v>21</c:v>
                </c:pt>
                <c:pt idx="2022">
                  <c:v>21</c:v>
                </c:pt>
                <c:pt idx="2023">
                  <c:v>21</c:v>
                </c:pt>
                <c:pt idx="2024">
                  <c:v>21</c:v>
                </c:pt>
                <c:pt idx="2025">
                  <c:v>21</c:v>
                </c:pt>
                <c:pt idx="2026">
                  <c:v>21</c:v>
                </c:pt>
                <c:pt idx="2027">
                  <c:v>21</c:v>
                </c:pt>
                <c:pt idx="2028">
                  <c:v>21</c:v>
                </c:pt>
                <c:pt idx="2029">
                  <c:v>21.5</c:v>
                </c:pt>
                <c:pt idx="2030">
                  <c:v>20.5</c:v>
                </c:pt>
                <c:pt idx="2031">
                  <c:v>21</c:v>
                </c:pt>
                <c:pt idx="2032">
                  <c:v>21</c:v>
                </c:pt>
                <c:pt idx="2033">
                  <c:v>21</c:v>
                </c:pt>
                <c:pt idx="2034">
                  <c:v>21</c:v>
                </c:pt>
                <c:pt idx="2035">
                  <c:v>21</c:v>
                </c:pt>
                <c:pt idx="2036">
                  <c:v>21</c:v>
                </c:pt>
                <c:pt idx="2037">
                  <c:v>21</c:v>
                </c:pt>
                <c:pt idx="2038">
                  <c:v>21</c:v>
                </c:pt>
                <c:pt idx="2039">
                  <c:v>21</c:v>
                </c:pt>
                <c:pt idx="2040">
                  <c:v>21</c:v>
                </c:pt>
                <c:pt idx="2041">
                  <c:v>21</c:v>
                </c:pt>
                <c:pt idx="2042">
                  <c:v>21</c:v>
                </c:pt>
                <c:pt idx="2043">
                  <c:v>21</c:v>
                </c:pt>
                <c:pt idx="2044">
                  <c:v>21</c:v>
                </c:pt>
                <c:pt idx="2045">
                  <c:v>21</c:v>
                </c:pt>
                <c:pt idx="2046">
                  <c:v>20.5</c:v>
                </c:pt>
                <c:pt idx="2047">
                  <c:v>21</c:v>
                </c:pt>
              </c:numCache>
            </c:numRef>
          </c:yVal>
          <c:smooth val="1"/>
          <c:extLst xmlns:c16r2="http://schemas.microsoft.com/office/drawing/2015/06/chart">
            <c:ext xmlns:c16="http://schemas.microsoft.com/office/drawing/2014/chart" uri="{C3380CC4-5D6E-409C-BE32-E72D297353CC}">
              <c16:uniqueId val="{00000000-DD2A-4912-9CC8-4736CF9BC5D7}"/>
            </c:ext>
          </c:extLst>
        </c:ser>
        <c:ser>
          <c:idx val="1"/>
          <c:order val="1"/>
          <c:tx>
            <c:v>Pivotal Temp</c:v>
          </c:tx>
          <c:spPr>
            <a:ln w="25400">
              <a:solidFill>
                <a:schemeClr val="tx1"/>
              </a:solidFill>
              <a:prstDash val="dash"/>
            </a:ln>
          </c:spPr>
          <c:marker>
            <c:symbol val="none"/>
          </c:marker>
          <c:xVal>
            <c:numRef>
              <c:f>'Nest 139 2016'!$A$2:$A$2049</c:f>
              <c:numCache>
                <c:formatCode>m/d/yyyy\ h:mm</c:formatCode>
                <c:ptCount val="2048"/>
                <c:pt idx="0">
                  <c:v>42558.690972222219</c:v>
                </c:pt>
                <c:pt idx="1">
                  <c:v>42558.732638888891</c:v>
                </c:pt>
                <c:pt idx="2">
                  <c:v>42558.774305555555</c:v>
                </c:pt>
                <c:pt idx="3">
                  <c:v>42558.815972222219</c:v>
                </c:pt>
                <c:pt idx="4">
                  <c:v>42558.857638888891</c:v>
                </c:pt>
                <c:pt idx="5">
                  <c:v>42558.899305555555</c:v>
                </c:pt>
                <c:pt idx="6">
                  <c:v>42558.940972222219</c:v>
                </c:pt>
                <c:pt idx="7">
                  <c:v>42558.982638888891</c:v>
                </c:pt>
                <c:pt idx="8">
                  <c:v>42559.024305555555</c:v>
                </c:pt>
                <c:pt idx="9">
                  <c:v>42559.065972222219</c:v>
                </c:pt>
                <c:pt idx="10">
                  <c:v>42559.107638888891</c:v>
                </c:pt>
                <c:pt idx="11">
                  <c:v>42559.149305555555</c:v>
                </c:pt>
                <c:pt idx="12">
                  <c:v>42559.190972222219</c:v>
                </c:pt>
                <c:pt idx="13">
                  <c:v>42559.232638888891</c:v>
                </c:pt>
                <c:pt idx="14">
                  <c:v>42559.274305555555</c:v>
                </c:pt>
                <c:pt idx="15">
                  <c:v>42559.315972222219</c:v>
                </c:pt>
                <c:pt idx="16">
                  <c:v>42559.357638888891</c:v>
                </c:pt>
                <c:pt idx="17">
                  <c:v>42559.399305555555</c:v>
                </c:pt>
                <c:pt idx="18">
                  <c:v>42559.440972222219</c:v>
                </c:pt>
                <c:pt idx="19">
                  <c:v>42559.482638888891</c:v>
                </c:pt>
                <c:pt idx="20">
                  <c:v>42559.524305555555</c:v>
                </c:pt>
                <c:pt idx="21">
                  <c:v>42559.565972222219</c:v>
                </c:pt>
                <c:pt idx="22">
                  <c:v>42559.607638888891</c:v>
                </c:pt>
                <c:pt idx="23">
                  <c:v>42559.649305555555</c:v>
                </c:pt>
                <c:pt idx="24">
                  <c:v>42559.690972222219</c:v>
                </c:pt>
                <c:pt idx="25">
                  <c:v>42559.732638888891</c:v>
                </c:pt>
                <c:pt idx="26">
                  <c:v>42559.774305555555</c:v>
                </c:pt>
                <c:pt idx="27">
                  <c:v>42559.815972222219</c:v>
                </c:pt>
                <c:pt idx="28">
                  <c:v>42559.857638888891</c:v>
                </c:pt>
                <c:pt idx="29">
                  <c:v>42559.899305555555</c:v>
                </c:pt>
                <c:pt idx="30">
                  <c:v>42559.940972222219</c:v>
                </c:pt>
                <c:pt idx="31">
                  <c:v>42559.982638888891</c:v>
                </c:pt>
                <c:pt idx="32">
                  <c:v>42560.024305555555</c:v>
                </c:pt>
                <c:pt idx="33">
                  <c:v>42560.065972222219</c:v>
                </c:pt>
                <c:pt idx="34">
                  <c:v>42560.107638888891</c:v>
                </c:pt>
                <c:pt idx="35">
                  <c:v>42560.149305555555</c:v>
                </c:pt>
                <c:pt idx="36">
                  <c:v>42560.190972222219</c:v>
                </c:pt>
                <c:pt idx="37">
                  <c:v>42560.232638888891</c:v>
                </c:pt>
                <c:pt idx="38">
                  <c:v>42560.274305555555</c:v>
                </c:pt>
                <c:pt idx="39">
                  <c:v>42560.315972222219</c:v>
                </c:pt>
                <c:pt idx="40">
                  <c:v>42560.357638888891</c:v>
                </c:pt>
                <c:pt idx="41">
                  <c:v>42560.399305555555</c:v>
                </c:pt>
                <c:pt idx="42">
                  <c:v>42560.440972222219</c:v>
                </c:pt>
                <c:pt idx="43">
                  <c:v>42560.482638888891</c:v>
                </c:pt>
                <c:pt idx="44">
                  <c:v>42560.524305555555</c:v>
                </c:pt>
                <c:pt idx="45">
                  <c:v>42560.565972222219</c:v>
                </c:pt>
                <c:pt idx="46">
                  <c:v>42560.607638888891</c:v>
                </c:pt>
                <c:pt idx="47">
                  <c:v>42560.649305555555</c:v>
                </c:pt>
                <c:pt idx="48">
                  <c:v>42560.690972222219</c:v>
                </c:pt>
                <c:pt idx="49">
                  <c:v>42560.732638888891</c:v>
                </c:pt>
                <c:pt idx="50">
                  <c:v>42560.774305555555</c:v>
                </c:pt>
                <c:pt idx="51">
                  <c:v>42560.815972222219</c:v>
                </c:pt>
                <c:pt idx="52">
                  <c:v>42560.857638888891</c:v>
                </c:pt>
                <c:pt idx="53">
                  <c:v>42560.899305555555</c:v>
                </c:pt>
                <c:pt idx="54">
                  <c:v>42560.940972222219</c:v>
                </c:pt>
                <c:pt idx="55">
                  <c:v>42560.982638888891</c:v>
                </c:pt>
                <c:pt idx="56">
                  <c:v>42561.024305555555</c:v>
                </c:pt>
                <c:pt idx="57">
                  <c:v>42561.065972222219</c:v>
                </c:pt>
                <c:pt idx="58">
                  <c:v>42561.107638888891</c:v>
                </c:pt>
                <c:pt idx="59">
                  <c:v>42561.149305555555</c:v>
                </c:pt>
                <c:pt idx="60">
                  <c:v>42561.190972222219</c:v>
                </c:pt>
                <c:pt idx="61">
                  <c:v>42561.232638888891</c:v>
                </c:pt>
                <c:pt idx="62">
                  <c:v>42561.274305555555</c:v>
                </c:pt>
                <c:pt idx="63">
                  <c:v>42561.315972222219</c:v>
                </c:pt>
                <c:pt idx="64">
                  <c:v>42561.357638888891</c:v>
                </c:pt>
                <c:pt idx="65">
                  <c:v>42561.399305555555</c:v>
                </c:pt>
                <c:pt idx="66">
                  <c:v>42561.440972222219</c:v>
                </c:pt>
                <c:pt idx="67">
                  <c:v>42561.482638888891</c:v>
                </c:pt>
                <c:pt idx="68">
                  <c:v>42561.524305555555</c:v>
                </c:pt>
                <c:pt idx="69">
                  <c:v>42561.565972222219</c:v>
                </c:pt>
                <c:pt idx="70">
                  <c:v>42561.607638888891</c:v>
                </c:pt>
                <c:pt idx="71">
                  <c:v>42561.649305555555</c:v>
                </c:pt>
                <c:pt idx="72">
                  <c:v>42561.690972222219</c:v>
                </c:pt>
                <c:pt idx="73">
                  <c:v>42561.732638888891</c:v>
                </c:pt>
                <c:pt idx="74">
                  <c:v>42561.774305555555</c:v>
                </c:pt>
                <c:pt idx="75">
                  <c:v>42561.815972222219</c:v>
                </c:pt>
                <c:pt idx="76">
                  <c:v>42561.857638888891</c:v>
                </c:pt>
                <c:pt idx="77">
                  <c:v>42561.899305555555</c:v>
                </c:pt>
                <c:pt idx="78">
                  <c:v>42561.940972222219</c:v>
                </c:pt>
                <c:pt idx="79">
                  <c:v>42561.982638888891</c:v>
                </c:pt>
                <c:pt idx="80">
                  <c:v>42562.024305555555</c:v>
                </c:pt>
                <c:pt idx="81">
                  <c:v>42562.065972222219</c:v>
                </c:pt>
                <c:pt idx="82">
                  <c:v>42562.107638888891</c:v>
                </c:pt>
                <c:pt idx="83">
                  <c:v>42562.149305555555</c:v>
                </c:pt>
                <c:pt idx="84">
                  <c:v>42562.190972222219</c:v>
                </c:pt>
                <c:pt idx="85">
                  <c:v>42562.232638888891</c:v>
                </c:pt>
                <c:pt idx="86">
                  <c:v>42562.274305555555</c:v>
                </c:pt>
                <c:pt idx="87">
                  <c:v>42562.315972222219</c:v>
                </c:pt>
                <c:pt idx="88">
                  <c:v>42562.357638888891</c:v>
                </c:pt>
                <c:pt idx="89">
                  <c:v>42562.399305555555</c:v>
                </c:pt>
                <c:pt idx="90">
                  <c:v>42562.440972222219</c:v>
                </c:pt>
                <c:pt idx="91">
                  <c:v>42562.482638888891</c:v>
                </c:pt>
                <c:pt idx="92">
                  <c:v>42562.524305555555</c:v>
                </c:pt>
                <c:pt idx="93">
                  <c:v>42562.565972222219</c:v>
                </c:pt>
                <c:pt idx="94">
                  <c:v>42562.607638888891</c:v>
                </c:pt>
                <c:pt idx="95">
                  <c:v>42562.649305555555</c:v>
                </c:pt>
                <c:pt idx="96">
                  <c:v>42562.690972222219</c:v>
                </c:pt>
                <c:pt idx="97">
                  <c:v>42562.732638888891</c:v>
                </c:pt>
                <c:pt idx="98">
                  <c:v>42562.774305555555</c:v>
                </c:pt>
                <c:pt idx="99">
                  <c:v>42562.815972222219</c:v>
                </c:pt>
                <c:pt idx="100">
                  <c:v>42562.857638888891</c:v>
                </c:pt>
                <c:pt idx="101">
                  <c:v>42562.899305555555</c:v>
                </c:pt>
                <c:pt idx="102">
                  <c:v>42562.940972222219</c:v>
                </c:pt>
                <c:pt idx="103">
                  <c:v>42562.982638888891</c:v>
                </c:pt>
                <c:pt idx="104">
                  <c:v>42563.024305555555</c:v>
                </c:pt>
                <c:pt idx="105">
                  <c:v>42563.065972222219</c:v>
                </c:pt>
                <c:pt idx="106">
                  <c:v>42563.107638888891</c:v>
                </c:pt>
                <c:pt idx="107">
                  <c:v>42563.149305555555</c:v>
                </c:pt>
                <c:pt idx="108">
                  <c:v>42563.190972222219</c:v>
                </c:pt>
                <c:pt idx="109">
                  <c:v>42563.232638888891</c:v>
                </c:pt>
                <c:pt idx="110">
                  <c:v>42563.274305555555</c:v>
                </c:pt>
                <c:pt idx="111">
                  <c:v>42563.315972222219</c:v>
                </c:pt>
                <c:pt idx="112">
                  <c:v>42563.357638888891</c:v>
                </c:pt>
                <c:pt idx="113">
                  <c:v>42563.399305555555</c:v>
                </c:pt>
                <c:pt idx="114">
                  <c:v>42563.440972222219</c:v>
                </c:pt>
                <c:pt idx="115">
                  <c:v>42563.482638888891</c:v>
                </c:pt>
                <c:pt idx="116">
                  <c:v>42563.524305555555</c:v>
                </c:pt>
                <c:pt idx="117">
                  <c:v>42563.565972222219</c:v>
                </c:pt>
                <c:pt idx="118">
                  <c:v>42563.607638888891</c:v>
                </c:pt>
                <c:pt idx="119">
                  <c:v>42563.649305555555</c:v>
                </c:pt>
                <c:pt idx="120">
                  <c:v>42563.690972222219</c:v>
                </c:pt>
                <c:pt idx="121">
                  <c:v>42563.732638888891</c:v>
                </c:pt>
                <c:pt idx="122">
                  <c:v>42563.774305555555</c:v>
                </c:pt>
                <c:pt idx="123">
                  <c:v>42563.815972222219</c:v>
                </c:pt>
                <c:pt idx="124">
                  <c:v>42563.857638888891</c:v>
                </c:pt>
                <c:pt idx="125">
                  <c:v>42563.899305555555</c:v>
                </c:pt>
                <c:pt idx="126">
                  <c:v>42563.940972222219</c:v>
                </c:pt>
                <c:pt idx="127">
                  <c:v>42563.982638888891</c:v>
                </c:pt>
                <c:pt idx="128">
                  <c:v>42564.024305555555</c:v>
                </c:pt>
                <c:pt idx="129">
                  <c:v>42564.065972222219</c:v>
                </c:pt>
                <c:pt idx="130">
                  <c:v>42564.107638888891</c:v>
                </c:pt>
                <c:pt idx="131">
                  <c:v>42564.149305555555</c:v>
                </c:pt>
                <c:pt idx="132">
                  <c:v>42564.190972222219</c:v>
                </c:pt>
                <c:pt idx="133">
                  <c:v>42564.232638888891</c:v>
                </c:pt>
                <c:pt idx="134">
                  <c:v>42564.274305555555</c:v>
                </c:pt>
                <c:pt idx="135">
                  <c:v>42564.315972222219</c:v>
                </c:pt>
                <c:pt idx="136">
                  <c:v>42564.357638888891</c:v>
                </c:pt>
                <c:pt idx="137">
                  <c:v>42564.399305555555</c:v>
                </c:pt>
                <c:pt idx="138">
                  <c:v>42564.440972222219</c:v>
                </c:pt>
                <c:pt idx="139">
                  <c:v>42564.482638888891</c:v>
                </c:pt>
                <c:pt idx="140">
                  <c:v>42564.524305555555</c:v>
                </c:pt>
                <c:pt idx="141">
                  <c:v>42564.565972222219</c:v>
                </c:pt>
                <c:pt idx="142">
                  <c:v>42564.607638888891</c:v>
                </c:pt>
                <c:pt idx="143">
                  <c:v>42564.649305555555</c:v>
                </c:pt>
                <c:pt idx="144">
                  <c:v>42564.690972222219</c:v>
                </c:pt>
                <c:pt idx="145">
                  <c:v>42564.732638888891</c:v>
                </c:pt>
                <c:pt idx="146">
                  <c:v>42564.774305555555</c:v>
                </c:pt>
                <c:pt idx="147">
                  <c:v>42564.815972222219</c:v>
                </c:pt>
                <c:pt idx="148">
                  <c:v>42564.857638888891</c:v>
                </c:pt>
                <c:pt idx="149">
                  <c:v>42564.899305555555</c:v>
                </c:pt>
                <c:pt idx="150">
                  <c:v>42564.940972222219</c:v>
                </c:pt>
                <c:pt idx="151">
                  <c:v>42564.982638888891</c:v>
                </c:pt>
                <c:pt idx="152">
                  <c:v>42565.024305555555</c:v>
                </c:pt>
                <c:pt idx="153">
                  <c:v>42565.065972222219</c:v>
                </c:pt>
                <c:pt idx="154">
                  <c:v>42565.107638888891</c:v>
                </c:pt>
                <c:pt idx="155">
                  <c:v>42565.149305555555</c:v>
                </c:pt>
                <c:pt idx="156">
                  <c:v>42565.190972222219</c:v>
                </c:pt>
                <c:pt idx="157">
                  <c:v>42565.232638888891</c:v>
                </c:pt>
                <c:pt idx="158">
                  <c:v>42565.274305555555</c:v>
                </c:pt>
                <c:pt idx="159">
                  <c:v>42565.315972222219</c:v>
                </c:pt>
                <c:pt idx="160">
                  <c:v>42565.357638888891</c:v>
                </c:pt>
                <c:pt idx="161">
                  <c:v>42565.399305555555</c:v>
                </c:pt>
                <c:pt idx="162">
                  <c:v>42565.440972222219</c:v>
                </c:pt>
                <c:pt idx="163">
                  <c:v>42565.482638888891</c:v>
                </c:pt>
                <c:pt idx="164">
                  <c:v>42565.524305555555</c:v>
                </c:pt>
                <c:pt idx="165">
                  <c:v>42565.565972222219</c:v>
                </c:pt>
                <c:pt idx="166">
                  <c:v>42565.607638888891</c:v>
                </c:pt>
                <c:pt idx="167">
                  <c:v>42565.649305555555</c:v>
                </c:pt>
                <c:pt idx="168">
                  <c:v>42565.690972222219</c:v>
                </c:pt>
                <c:pt idx="169">
                  <c:v>42565.732638888891</c:v>
                </c:pt>
                <c:pt idx="170">
                  <c:v>42565.774305555555</c:v>
                </c:pt>
                <c:pt idx="171">
                  <c:v>42565.815972222219</c:v>
                </c:pt>
                <c:pt idx="172">
                  <c:v>42565.857638888891</c:v>
                </c:pt>
                <c:pt idx="173">
                  <c:v>42565.899305555555</c:v>
                </c:pt>
                <c:pt idx="174">
                  <c:v>42565.940972222219</c:v>
                </c:pt>
                <c:pt idx="175">
                  <c:v>42565.982638888891</c:v>
                </c:pt>
                <c:pt idx="176">
                  <c:v>42566.024305555555</c:v>
                </c:pt>
                <c:pt idx="177">
                  <c:v>42566.065972222219</c:v>
                </c:pt>
                <c:pt idx="178">
                  <c:v>42566.107638888891</c:v>
                </c:pt>
                <c:pt idx="179">
                  <c:v>42566.149305555555</c:v>
                </c:pt>
                <c:pt idx="180">
                  <c:v>42566.190972222219</c:v>
                </c:pt>
                <c:pt idx="181">
                  <c:v>42566.232638888891</c:v>
                </c:pt>
                <c:pt idx="182">
                  <c:v>42566.274305555555</c:v>
                </c:pt>
                <c:pt idx="183">
                  <c:v>42566.315972222219</c:v>
                </c:pt>
                <c:pt idx="184">
                  <c:v>42566.357638888891</c:v>
                </c:pt>
                <c:pt idx="185">
                  <c:v>42566.399305555555</c:v>
                </c:pt>
                <c:pt idx="186">
                  <c:v>42566.440972222219</c:v>
                </c:pt>
                <c:pt idx="187">
                  <c:v>42566.482638888891</c:v>
                </c:pt>
                <c:pt idx="188">
                  <c:v>42566.524305555555</c:v>
                </c:pt>
                <c:pt idx="189">
                  <c:v>42566.565972222219</c:v>
                </c:pt>
                <c:pt idx="190">
                  <c:v>42566.607638888891</c:v>
                </c:pt>
                <c:pt idx="191">
                  <c:v>42566.649305555555</c:v>
                </c:pt>
                <c:pt idx="192">
                  <c:v>42566.690972222219</c:v>
                </c:pt>
                <c:pt idx="193">
                  <c:v>42566.732638888891</c:v>
                </c:pt>
                <c:pt idx="194">
                  <c:v>42566.774305555555</c:v>
                </c:pt>
                <c:pt idx="195">
                  <c:v>42566.815972222219</c:v>
                </c:pt>
                <c:pt idx="196">
                  <c:v>42566.857638888891</c:v>
                </c:pt>
                <c:pt idx="197">
                  <c:v>42566.899305555555</c:v>
                </c:pt>
                <c:pt idx="198">
                  <c:v>42566.940972222219</c:v>
                </c:pt>
                <c:pt idx="199">
                  <c:v>42566.982638888891</c:v>
                </c:pt>
                <c:pt idx="200">
                  <c:v>42567.024305555555</c:v>
                </c:pt>
                <c:pt idx="201">
                  <c:v>42567.065972222219</c:v>
                </c:pt>
                <c:pt idx="202">
                  <c:v>42567.107638888891</c:v>
                </c:pt>
                <c:pt idx="203">
                  <c:v>42567.149305555555</c:v>
                </c:pt>
                <c:pt idx="204">
                  <c:v>42567.190972222219</c:v>
                </c:pt>
                <c:pt idx="205">
                  <c:v>42567.232638888891</c:v>
                </c:pt>
                <c:pt idx="206">
                  <c:v>42567.274305555555</c:v>
                </c:pt>
                <c:pt idx="207">
                  <c:v>42567.315972222219</c:v>
                </c:pt>
                <c:pt idx="208">
                  <c:v>42567.357638888891</c:v>
                </c:pt>
                <c:pt idx="209">
                  <c:v>42567.399305555555</c:v>
                </c:pt>
                <c:pt idx="210">
                  <c:v>42567.440972222219</c:v>
                </c:pt>
                <c:pt idx="211">
                  <c:v>42567.482638888891</c:v>
                </c:pt>
                <c:pt idx="212">
                  <c:v>42567.524305555555</c:v>
                </c:pt>
                <c:pt idx="213">
                  <c:v>42567.565972222219</c:v>
                </c:pt>
                <c:pt idx="214">
                  <c:v>42567.607638888891</c:v>
                </c:pt>
                <c:pt idx="215">
                  <c:v>42567.649305555555</c:v>
                </c:pt>
                <c:pt idx="216">
                  <c:v>42567.690972222219</c:v>
                </c:pt>
                <c:pt idx="217">
                  <c:v>42567.732638888891</c:v>
                </c:pt>
                <c:pt idx="218">
                  <c:v>42567.774305555555</c:v>
                </c:pt>
                <c:pt idx="219">
                  <c:v>42567.815972222219</c:v>
                </c:pt>
                <c:pt idx="220">
                  <c:v>42567.857638888891</c:v>
                </c:pt>
                <c:pt idx="221">
                  <c:v>42567.899305555555</c:v>
                </c:pt>
                <c:pt idx="222">
                  <c:v>42567.940972222219</c:v>
                </c:pt>
                <c:pt idx="223">
                  <c:v>42567.982638888891</c:v>
                </c:pt>
                <c:pt idx="224">
                  <c:v>42568.024305555555</c:v>
                </c:pt>
                <c:pt idx="225">
                  <c:v>42568.065972222219</c:v>
                </c:pt>
                <c:pt idx="226">
                  <c:v>42568.107638888891</c:v>
                </c:pt>
                <c:pt idx="227">
                  <c:v>42568.149305555555</c:v>
                </c:pt>
                <c:pt idx="228">
                  <c:v>42568.190972222219</c:v>
                </c:pt>
                <c:pt idx="229">
                  <c:v>42568.232638888891</c:v>
                </c:pt>
                <c:pt idx="230">
                  <c:v>42568.274305555555</c:v>
                </c:pt>
                <c:pt idx="231">
                  <c:v>42568.315972222219</c:v>
                </c:pt>
                <c:pt idx="232">
                  <c:v>42568.357638888891</c:v>
                </c:pt>
                <c:pt idx="233">
                  <c:v>42568.399305555555</c:v>
                </c:pt>
                <c:pt idx="234">
                  <c:v>42568.440972222219</c:v>
                </c:pt>
                <c:pt idx="235">
                  <c:v>42568.482638888891</c:v>
                </c:pt>
                <c:pt idx="236">
                  <c:v>42568.524305555555</c:v>
                </c:pt>
                <c:pt idx="237">
                  <c:v>42568.565972222219</c:v>
                </c:pt>
                <c:pt idx="238">
                  <c:v>42568.607638888891</c:v>
                </c:pt>
                <c:pt idx="239">
                  <c:v>42568.649305555555</c:v>
                </c:pt>
                <c:pt idx="240">
                  <c:v>42568.690972222219</c:v>
                </c:pt>
                <c:pt idx="241">
                  <c:v>42568.732638888891</c:v>
                </c:pt>
                <c:pt idx="242">
                  <c:v>42568.774305555555</c:v>
                </c:pt>
                <c:pt idx="243">
                  <c:v>42568.815972222219</c:v>
                </c:pt>
                <c:pt idx="244">
                  <c:v>42568.857638888891</c:v>
                </c:pt>
                <c:pt idx="245">
                  <c:v>42568.899305555555</c:v>
                </c:pt>
                <c:pt idx="246">
                  <c:v>42568.940972222219</c:v>
                </c:pt>
                <c:pt idx="247">
                  <c:v>42568.982638888891</c:v>
                </c:pt>
                <c:pt idx="248">
                  <c:v>42569.024305555555</c:v>
                </c:pt>
                <c:pt idx="249">
                  <c:v>42569.065972222219</c:v>
                </c:pt>
                <c:pt idx="250">
                  <c:v>42569.107638888891</c:v>
                </c:pt>
                <c:pt idx="251">
                  <c:v>42569.149305555555</c:v>
                </c:pt>
                <c:pt idx="252">
                  <c:v>42569.190972222219</c:v>
                </c:pt>
                <c:pt idx="253">
                  <c:v>42569.232638888891</c:v>
                </c:pt>
                <c:pt idx="254">
                  <c:v>42569.274305555555</c:v>
                </c:pt>
                <c:pt idx="255">
                  <c:v>42569.315972222219</c:v>
                </c:pt>
                <c:pt idx="256">
                  <c:v>42569.357638888891</c:v>
                </c:pt>
                <c:pt idx="257">
                  <c:v>42569.399305555555</c:v>
                </c:pt>
                <c:pt idx="258">
                  <c:v>42569.440972222219</c:v>
                </c:pt>
                <c:pt idx="259">
                  <c:v>42569.482638888891</c:v>
                </c:pt>
                <c:pt idx="260">
                  <c:v>42569.524305555555</c:v>
                </c:pt>
                <c:pt idx="261">
                  <c:v>42569.565972222219</c:v>
                </c:pt>
                <c:pt idx="262">
                  <c:v>42569.607638888891</c:v>
                </c:pt>
                <c:pt idx="263">
                  <c:v>42569.649305555555</c:v>
                </c:pt>
                <c:pt idx="264">
                  <c:v>42569.690972222219</c:v>
                </c:pt>
                <c:pt idx="265">
                  <c:v>42569.732638888891</c:v>
                </c:pt>
                <c:pt idx="266">
                  <c:v>42569.774305555555</c:v>
                </c:pt>
                <c:pt idx="267">
                  <c:v>42569.815972222219</c:v>
                </c:pt>
                <c:pt idx="268">
                  <c:v>42569.857638888891</c:v>
                </c:pt>
                <c:pt idx="269">
                  <c:v>42569.899305555555</c:v>
                </c:pt>
                <c:pt idx="270">
                  <c:v>42569.940972222219</c:v>
                </c:pt>
                <c:pt idx="271">
                  <c:v>42569.982638888891</c:v>
                </c:pt>
                <c:pt idx="272">
                  <c:v>42570.024305555555</c:v>
                </c:pt>
                <c:pt idx="273">
                  <c:v>42570.065972222219</c:v>
                </c:pt>
                <c:pt idx="274">
                  <c:v>42570.107638888891</c:v>
                </c:pt>
                <c:pt idx="275">
                  <c:v>42570.149305555555</c:v>
                </c:pt>
                <c:pt idx="276">
                  <c:v>42570.190972222219</c:v>
                </c:pt>
                <c:pt idx="277">
                  <c:v>42570.232638888891</c:v>
                </c:pt>
                <c:pt idx="278">
                  <c:v>42570.274305555555</c:v>
                </c:pt>
                <c:pt idx="279">
                  <c:v>42570.315972222219</c:v>
                </c:pt>
                <c:pt idx="280">
                  <c:v>42570.357638888891</c:v>
                </c:pt>
                <c:pt idx="281">
                  <c:v>42570.399305555555</c:v>
                </c:pt>
                <c:pt idx="282">
                  <c:v>42570.440972222219</c:v>
                </c:pt>
                <c:pt idx="283">
                  <c:v>42570.482638888891</c:v>
                </c:pt>
                <c:pt idx="284">
                  <c:v>42570.524305555555</c:v>
                </c:pt>
                <c:pt idx="285">
                  <c:v>42570.565972222219</c:v>
                </c:pt>
                <c:pt idx="286">
                  <c:v>42570.607638888891</c:v>
                </c:pt>
                <c:pt idx="287">
                  <c:v>42570.649305555555</c:v>
                </c:pt>
                <c:pt idx="288">
                  <c:v>42570.690972222219</c:v>
                </c:pt>
                <c:pt idx="289">
                  <c:v>42570.732638888891</c:v>
                </c:pt>
                <c:pt idx="290">
                  <c:v>42570.774305555555</c:v>
                </c:pt>
                <c:pt idx="291">
                  <c:v>42570.815972222219</c:v>
                </c:pt>
                <c:pt idx="292">
                  <c:v>42570.857638888891</c:v>
                </c:pt>
                <c:pt idx="293">
                  <c:v>42570.899305555555</c:v>
                </c:pt>
                <c:pt idx="294">
                  <c:v>42570.940972222219</c:v>
                </c:pt>
                <c:pt idx="295">
                  <c:v>42570.982638888891</c:v>
                </c:pt>
                <c:pt idx="296">
                  <c:v>42571.024305555555</c:v>
                </c:pt>
                <c:pt idx="297">
                  <c:v>42571.065972222219</c:v>
                </c:pt>
                <c:pt idx="298">
                  <c:v>42571.107638888891</c:v>
                </c:pt>
                <c:pt idx="299">
                  <c:v>42571.149305555555</c:v>
                </c:pt>
                <c:pt idx="300">
                  <c:v>42571.190972222219</c:v>
                </c:pt>
                <c:pt idx="301">
                  <c:v>42571.232638888891</c:v>
                </c:pt>
                <c:pt idx="302">
                  <c:v>42571.274305555555</c:v>
                </c:pt>
                <c:pt idx="303">
                  <c:v>42571.315972222219</c:v>
                </c:pt>
                <c:pt idx="304">
                  <c:v>42571.357638888891</c:v>
                </c:pt>
                <c:pt idx="305">
                  <c:v>42571.399305555555</c:v>
                </c:pt>
                <c:pt idx="306">
                  <c:v>42571.440972222219</c:v>
                </c:pt>
                <c:pt idx="307">
                  <c:v>42571.482638888891</c:v>
                </c:pt>
                <c:pt idx="308">
                  <c:v>42571.524305555555</c:v>
                </c:pt>
                <c:pt idx="309">
                  <c:v>42571.565972222219</c:v>
                </c:pt>
                <c:pt idx="310">
                  <c:v>42571.607638888891</c:v>
                </c:pt>
                <c:pt idx="311">
                  <c:v>42571.649305555555</c:v>
                </c:pt>
                <c:pt idx="312">
                  <c:v>42571.690972222219</c:v>
                </c:pt>
                <c:pt idx="313">
                  <c:v>42571.732638888891</c:v>
                </c:pt>
                <c:pt idx="314">
                  <c:v>42571.774305555555</c:v>
                </c:pt>
                <c:pt idx="315">
                  <c:v>42571.815972222219</c:v>
                </c:pt>
                <c:pt idx="316">
                  <c:v>42571.857638888891</c:v>
                </c:pt>
                <c:pt idx="317">
                  <c:v>42571.899305555555</c:v>
                </c:pt>
                <c:pt idx="318">
                  <c:v>42571.940972222219</c:v>
                </c:pt>
                <c:pt idx="319">
                  <c:v>42571.982638888891</c:v>
                </c:pt>
                <c:pt idx="320">
                  <c:v>42572.024305555555</c:v>
                </c:pt>
                <c:pt idx="321">
                  <c:v>42572.065972222219</c:v>
                </c:pt>
                <c:pt idx="322">
                  <c:v>42572.107638888891</c:v>
                </c:pt>
                <c:pt idx="323">
                  <c:v>42572.149305555555</c:v>
                </c:pt>
                <c:pt idx="324">
                  <c:v>42572.190972222219</c:v>
                </c:pt>
                <c:pt idx="325">
                  <c:v>42572.232638888891</c:v>
                </c:pt>
                <c:pt idx="326">
                  <c:v>42572.274305555555</c:v>
                </c:pt>
                <c:pt idx="327">
                  <c:v>42572.315972222219</c:v>
                </c:pt>
                <c:pt idx="328">
                  <c:v>42572.357638888891</c:v>
                </c:pt>
                <c:pt idx="329">
                  <c:v>42572.399305555555</c:v>
                </c:pt>
                <c:pt idx="330">
                  <c:v>42572.440972222219</c:v>
                </c:pt>
                <c:pt idx="331">
                  <c:v>42572.482638888891</c:v>
                </c:pt>
                <c:pt idx="332">
                  <c:v>42572.524305555555</c:v>
                </c:pt>
                <c:pt idx="333">
                  <c:v>42572.565972222219</c:v>
                </c:pt>
                <c:pt idx="334">
                  <c:v>42572.607638888891</c:v>
                </c:pt>
                <c:pt idx="335">
                  <c:v>42572.649305555555</c:v>
                </c:pt>
                <c:pt idx="336">
                  <c:v>42572.690972222219</c:v>
                </c:pt>
                <c:pt idx="337">
                  <c:v>42572.732638888891</c:v>
                </c:pt>
                <c:pt idx="338">
                  <c:v>42572.774305555555</c:v>
                </c:pt>
                <c:pt idx="339">
                  <c:v>42572.815972222219</c:v>
                </c:pt>
                <c:pt idx="340">
                  <c:v>42572.857638888891</c:v>
                </c:pt>
                <c:pt idx="341">
                  <c:v>42572.899305555555</c:v>
                </c:pt>
                <c:pt idx="342">
                  <c:v>42572.940972222219</c:v>
                </c:pt>
                <c:pt idx="343">
                  <c:v>42572.982638888891</c:v>
                </c:pt>
                <c:pt idx="344">
                  <c:v>42573.024305555555</c:v>
                </c:pt>
                <c:pt idx="345">
                  <c:v>42573.065972222219</c:v>
                </c:pt>
                <c:pt idx="346">
                  <c:v>42573.107638888891</c:v>
                </c:pt>
                <c:pt idx="347">
                  <c:v>42573.149305555555</c:v>
                </c:pt>
                <c:pt idx="348">
                  <c:v>42573.190972222219</c:v>
                </c:pt>
                <c:pt idx="349">
                  <c:v>42573.232638888891</c:v>
                </c:pt>
                <c:pt idx="350">
                  <c:v>42573.274305555555</c:v>
                </c:pt>
                <c:pt idx="351">
                  <c:v>42573.315972222219</c:v>
                </c:pt>
                <c:pt idx="352">
                  <c:v>42573.357638888891</c:v>
                </c:pt>
                <c:pt idx="353">
                  <c:v>42573.399305555555</c:v>
                </c:pt>
                <c:pt idx="354">
                  <c:v>42573.440972222219</c:v>
                </c:pt>
                <c:pt idx="355">
                  <c:v>42573.482638888891</c:v>
                </c:pt>
                <c:pt idx="356">
                  <c:v>42573.524305555555</c:v>
                </c:pt>
                <c:pt idx="357">
                  <c:v>42573.565972222219</c:v>
                </c:pt>
                <c:pt idx="358">
                  <c:v>42573.607638888891</c:v>
                </c:pt>
                <c:pt idx="359">
                  <c:v>42573.649305555555</c:v>
                </c:pt>
                <c:pt idx="360">
                  <c:v>42573.690972222219</c:v>
                </c:pt>
                <c:pt idx="361">
                  <c:v>42573.732638888891</c:v>
                </c:pt>
                <c:pt idx="362">
                  <c:v>42573.774305555555</c:v>
                </c:pt>
                <c:pt idx="363">
                  <c:v>42573.815972222219</c:v>
                </c:pt>
                <c:pt idx="364">
                  <c:v>42573.857638888891</c:v>
                </c:pt>
                <c:pt idx="365">
                  <c:v>42573.899305555555</c:v>
                </c:pt>
                <c:pt idx="366">
                  <c:v>42573.940972222219</c:v>
                </c:pt>
                <c:pt idx="367">
                  <c:v>42573.982638888891</c:v>
                </c:pt>
                <c:pt idx="368">
                  <c:v>42574.024305555555</c:v>
                </c:pt>
                <c:pt idx="369">
                  <c:v>42574.065972222219</c:v>
                </c:pt>
                <c:pt idx="370">
                  <c:v>42574.107638888891</c:v>
                </c:pt>
                <c:pt idx="371">
                  <c:v>42574.149305555555</c:v>
                </c:pt>
                <c:pt idx="372">
                  <c:v>42574.190972222219</c:v>
                </c:pt>
                <c:pt idx="373">
                  <c:v>42574.232638888891</c:v>
                </c:pt>
                <c:pt idx="374">
                  <c:v>42574.274305555555</c:v>
                </c:pt>
                <c:pt idx="375">
                  <c:v>42574.315972222219</c:v>
                </c:pt>
                <c:pt idx="376">
                  <c:v>42574.357638888891</c:v>
                </c:pt>
                <c:pt idx="377">
                  <c:v>42574.399305555555</c:v>
                </c:pt>
                <c:pt idx="378">
                  <c:v>42574.440972222219</c:v>
                </c:pt>
                <c:pt idx="379">
                  <c:v>42574.482638888891</c:v>
                </c:pt>
                <c:pt idx="380">
                  <c:v>42574.524305555555</c:v>
                </c:pt>
                <c:pt idx="381">
                  <c:v>42574.565972222219</c:v>
                </c:pt>
                <c:pt idx="382">
                  <c:v>42574.607638888891</c:v>
                </c:pt>
                <c:pt idx="383">
                  <c:v>42574.649305555555</c:v>
                </c:pt>
                <c:pt idx="384">
                  <c:v>42574.690972222219</c:v>
                </c:pt>
                <c:pt idx="385">
                  <c:v>42574.732638888891</c:v>
                </c:pt>
                <c:pt idx="386">
                  <c:v>42574.774305555555</c:v>
                </c:pt>
                <c:pt idx="387">
                  <c:v>42574.815972222219</c:v>
                </c:pt>
                <c:pt idx="388">
                  <c:v>42574.857638888891</c:v>
                </c:pt>
                <c:pt idx="389">
                  <c:v>42574.899305555555</c:v>
                </c:pt>
                <c:pt idx="390">
                  <c:v>42574.940972222219</c:v>
                </c:pt>
                <c:pt idx="391">
                  <c:v>42574.982638888891</c:v>
                </c:pt>
                <c:pt idx="392">
                  <c:v>42575.024305555555</c:v>
                </c:pt>
                <c:pt idx="393">
                  <c:v>42575.065972222219</c:v>
                </c:pt>
                <c:pt idx="394">
                  <c:v>42575.107638888891</c:v>
                </c:pt>
                <c:pt idx="395">
                  <c:v>42575.149305555555</c:v>
                </c:pt>
                <c:pt idx="396">
                  <c:v>42575.190972222219</c:v>
                </c:pt>
                <c:pt idx="397">
                  <c:v>42575.232638888891</c:v>
                </c:pt>
                <c:pt idx="398">
                  <c:v>42575.274305555555</c:v>
                </c:pt>
                <c:pt idx="399">
                  <c:v>42575.315972222219</c:v>
                </c:pt>
                <c:pt idx="400">
                  <c:v>42575.357638888891</c:v>
                </c:pt>
                <c:pt idx="401">
                  <c:v>42575.399305555555</c:v>
                </c:pt>
                <c:pt idx="402">
                  <c:v>42575.440972222219</c:v>
                </c:pt>
                <c:pt idx="403">
                  <c:v>42575.482638888891</c:v>
                </c:pt>
                <c:pt idx="404">
                  <c:v>42575.524305555555</c:v>
                </c:pt>
                <c:pt idx="405">
                  <c:v>42575.565972222219</c:v>
                </c:pt>
                <c:pt idx="406">
                  <c:v>42575.607638888891</c:v>
                </c:pt>
                <c:pt idx="407">
                  <c:v>42575.649305555555</c:v>
                </c:pt>
                <c:pt idx="408">
                  <c:v>42575.690972222219</c:v>
                </c:pt>
                <c:pt idx="409">
                  <c:v>42575.732638888891</c:v>
                </c:pt>
                <c:pt idx="410">
                  <c:v>42575.774305555555</c:v>
                </c:pt>
                <c:pt idx="411">
                  <c:v>42575.815972222219</c:v>
                </c:pt>
                <c:pt idx="412">
                  <c:v>42575.857638888891</c:v>
                </c:pt>
                <c:pt idx="413">
                  <c:v>42575.899305555555</c:v>
                </c:pt>
                <c:pt idx="414">
                  <c:v>42575.940972222219</c:v>
                </c:pt>
                <c:pt idx="415">
                  <c:v>42575.982638888891</c:v>
                </c:pt>
                <c:pt idx="416">
                  <c:v>42576.024305555555</c:v>
                </c:pt>
                <c:pt idx="417">
                  <c:v>42576.065972222219</c:v>
                </c:pt>
                <c:pt idx="418">
                  <c:v>42576.107638888891</c:v>
                </c:pt>
                <c:pt idx="419">
                  <c:v>42576.149305555555</c:v>
                </c:pt>
                <c:pt idx="420">
                  <c:v>42576.190972222219</c:v>
                </c:pt>
                <c:pt idx="421">
                  <c:v>42576.232638888891</c:v>
                </c:pt>
                <c:pt idx="422">
                  <c:v>42576.274305555555</c:v>
                </c:pt>
                <c:pt idx="423">
                  <c:v>42576.315972222219</c:v>
                </c:pt>
                <c:pt idx="424">
                  <c:v>42576.357638888891</c:v>
                </c:pt>
                <c:pt idx="425">
                  <c:v>42576.399305555555</c:v>
                </c:pt>
                <c:pt idx="426">
                  <c:v>42576.440972222219</c:v>
                </c:pt>
                <c:pt idx="427">
                  <c:v>42576.482638888891</c:v>
                </c:pt>
                <c:pt idx="428">
                  <c:v>42576.524305555555</c:v>
                </c:pt>
                <c:pt idx="429">
                  <c:v>42576.565972222219</c:v>
                </c:pt>
                <c:pt idx="430">
                  <c:v>42576.607638888891</c:v>
                </c:pt>
                <c:pt idx="431">
                  <c:v>42576.649305555555</c:v>
                </c:pt>
                <c:pt idx="432">
                  <c:v>42576.690972222219</c:v>
                </c:pt>
                <c:pt idx="433">
                  <c:v>42576.732638888891</c:v>
                </c:pt>
                <c:pt idx="434">
                  <c:v>42576.774305555555</c:v>
                </c:pt>
                <c:pt idx="435">
                  <c:v>42576.815972222219</c:v>
                </c:pt>
                <c:pt idx="436">
                  <c:v>42576.857638888891</c:v>
                </c:pt>
                <c:pt idx="437">
                  <c:v>42576.899305555555</c:v>
                </c:pt>
                <c:pt idx="438">
                  <c:v>42576.940972222219</c:v>
                </c:pt>
                <c:pt idx="439">
                  <c:v>42576.982638888891</c:v>
                </c:pt>
                <c:pt idx="440">
                  <c:v>42577.024305555555</c:v>
                </c:pt>
                <c:pt idx="441">
                  <c:v>42577.065972222219</c:v>
                </c:pt>
                <c:pt idx="442">
                  <c:v>42577.107638888891</c:v>
                </c:pt>
                <c:pt idx="443">
                  <c:v>42577.149305555555</c:v>
                </c:pt>
                <c:pt idx="444">
                  <c:v>42577.190972222219</c:v>
                </c:pt>
                <c:pt idx="445">
                  <c:v>42577.232638888891</c:v>
                </c:pt>
                <c:pt idx="446">
                  <c:v>42577.274305555555</c:v>
                </c:pt>
                <c:pt idx="447">
                  <c:v>42577.315972222219</c:v>
                </c:pt>
                <c:pt idx="448">
                  <c:v>42577.357638888891</c:v>
                </c:pt>
                <c:pt idx="449">
                  <c:v>42577.399305555555</c:v>
                </c:pt>
                <c:pt idx="450">
                  <c:v>42577.440972222219</c:v>
                </c:pt>
                <c:pt idx="451">
                  <c:v>42577.482638888891</c:v>
                </c:pt>
                <c:pt idx="452">
                  <c:v>42577.524305555555</c:v>
                </c:pt>
                <c:pt idx="453">
                  <c:v>42577.565972222219</c:v>
                </c:pt>
                <c:pt idx="454">
                  <c:v>42577.607638888891</c:v>
                </c:pt>
                <c:pt idx="455">
                  <c:v>42577.649305555555</c:v>
                </c:pt>
                <c:pt idx="456">
                  <c:v>42577.690972222219</c:v>
                </c:pt>
                <c:pt idx="457">
                  <c:v>42577.732638888891</c:v>
                </c:pt>
                <c:pt idx="458">
                  <c:v>42577.774305555555</c:v>
                </c:pt>
                <c:pt idx="459">
                  <c:v>42577.815972222219</c:v>
                </c:pt>
                <c:pt idx="460">
                  <c:v>42577.857638888891</c:v>
                </c:pt>
                <c:pt idx="461">
                  <c:v>42577.899305555555</c:v>
                </c:pt>
                <c:pt idx="462">
                  <c:v>42577.940972222219</c:v>
                </c:pt>
                <c:pt idx="463">
                  <c:v>42577.982638888891</c:v>
                </c:pt>
                <c:pt idx="464">
                  <c:v>42578.024305555555</c:v>
                </c:pt>
                <c:pt idx="465">
                  <c:v>42578.065972222219</c:v>
                </c:pt>
                <c:pt idx="466">
                  <c:v>42578.107638888891</c:v>
                </c:pt>
                <c:pt idx="467">
                  <c:v>42578.149305555555</c:v>
                </c:pt>
                <c:pt idx="468">
                  <c:v>42578.190972222219</c:v>
                </c:pt>
                <c:pt idx="469">
                  <c:v>42578.232638888891</c:v>
                </c:pt>
                <c:pt idx="470">
                  <c:v>42578.274305555555</c:v>
                </c:pt>
                <c:pt idx="471">
                  <c:v>42578.315972222219</c:v>
                </c:pt>
                <c:pt idx="472">
                  <c:v>42578.357638888891</c:v>
                </c:pt>
                <c:pt idx="473">
                  <c:v>42578.399305555555</c:v>
                </c:pt>
                <c:pt idx="474">
                  <c:v>42578.440972222219</c:v>
                </c:pt>
                <c:pt idx="475">
                  <c:v>42578.482638888891</c:v>
                </c:pt>
                <c:pt idx="476">
                  <c:v>42578.524305555555</c:v>
                </c:pt>
                <c:pt idx="477">
                  <c:v>42578.565972222219</c:v>
                </c:pt>
                <c:pt idx="478">
                  <c:v>42578.607638888891</c:v>
                </c:pt>
                <c:pt idx="479">
                  <c:v>42578.649305555555</c:v>
                </c:pt>
                <c:pt idx="480">
                  <c:v>42578.690972222219</c:v>
                </c:pt>
                <c:pt idx="481">
                  <c:v>42578.732638888891</c:v>
                </c:pt>
                <c:pt idx="482">
                  <c:v>42578.774305555555</c:v>
                </c:pt>
                <c:pt idx="483">
                  <c:v>42578.815972222219</c:v>
                </c:pt>
                <c:pt idx="484">
                  <c:v>42578.857638888891</c:v>
                </c:pt>
                <c:pt idx="485">
                  <c:v>42578.899305555555</c:v>
                </c:pt>
                <c:pt idx="486">
                  <c:v>42578.940972222219</c:v>
                </c:pt>
                <c:pt idx="487">
                  <c:v>42578.982638888891</c:v>
                </c:pt>
                <c:pt idx="488">
                  <c:v>42579.024305555555</c:v>
                </c:pt>
                <c:pt idx="489">
                  <c:v>42579.065972222219</c:v>
                </c:pt>
                <c:pt idx="490">
                  <c:v>42579.107638888891</c:v>
                </c:pt>
                <c:pt idx="491">
                  <c:v>42579.149305555555</c:v>
                </c:pt>
                <c:pt idx="492">
                  <c:v>42579.190972222219</c:v>
                </c:pt>
                <c:pt idx="493">
                  <c:v>42579.232638888891</c:v>
                </c:pt>
                <c:pt idx="494">
                  <c:v>42579.274305555555</c:v>
                </c:pt>
                <c:pt idx="495">
                  <c:v>42579.315972222219</c:v>
                </c:pt>
                <c:pt idx="496">
                  <c:v>42579.357638888891</c:v>
                </c:pt>
                <c:pt idx="497">
                  <c:v>42579.399305555555</c:v>
                </c:pt>
                <c:pt idx="498">
                  <c:v>42579.440972222219</c:v>
                </c:pt>
                <c:pt idx="499">
                  <c:v>42579.482638888891</c:v>
                </c:pt>
                <c:pt idx="500">
                  <c:v>42579.524305555555</c:v>
                </c:pt>
                <c:pt idx="501">
                  <c:v>42579.565972222219</c:v>
                </c:pt>
                <c:pt idx="502">
                  <c:v>42579.607638888891</c:v>
                </c:pt>
                <c:pt idx="503">
                  <c:v>42579.649305555555</c:v>
                </c:pt>
                <c:pt idx="504">
                  <c:v>42579.690972222219</c:v>
                </c:pt>
                <c:pt idx="505">
                  <c:v>42579.732638888891</c:v>
                </c:pt>
                <c:pt idx="506">
                  <c:v>42579.774305555555</c:v>
                </c:pt>
                <c:pt idx="507">
                  <c:v>42579.815972222219</c:v>
                </c:pt>
                <c:pt idx="508">
                  <c:v>42579.857638888891</c:v>
                </c:pt>
                <c:pt idx="509">
                  <c:v>42579.899305555555</c:v>
                </c:pt>
                <c:pt idx="510">
                  <c:v>42579.940972222219</c:v>
                </c:pt>
                <c:pt idx="511">
                  <c:v>42579.982638888891</c:v>
                </c:pt>
                <c:pt idx="512">
                  <c:v>42580.024305555555</c:v>
                </c:pt>
                <c:pt idx="513">
                  <c:v>42580.065972222219</c:v>
                </c:pt>
                <c:pt idx="514">
                  <c:v>42580.107638888891</c:v>
                </c:pt>
                <c:pt idx="515">
                  <c:v>42580.149305555555</c:v>
                </c:pt>
                <c:pt idx="516">
                  <c:v>42580.190972222219</c:v>
                </c:pt>
                <c:pt idx="517">
                  <c:v>42580.232638888891</c:v>
                </c:pt>
                <c:pt idx="518">
                  <c:v>42580.274305555555</c:v>
                </c:pt>
                <c:pt idx="519">
                  <c:v>42580.315972222219</c:v>
                </c:pt>
                <c:pt idx="520">
                  <c:v>42580.357638888891</c:v>
                </c:pt>
                <c:pt idx="521">
                  <c:v>42580.399305555555</c:v>
                </c:pt>
                <c:pt idx="522">
                  <c:v>42580.440972222219</c:v>
                </c:pt>
                <c:pt idx="523">
                  <c:v>42580.482638888891</c:v>
                </c:pt>
                <c:pt idx="524">
                  <c:v>42580.524305555555</c:v>
                </c:pt>
                <c:pt idx="525">
                  <c:v>42580.565972222219</c:v>
                </c:pt>
                <c:pt idx="526">
                  <c:v>42580.607638888891</c:v>
                </c:pt>
                <c:pt idx="527">
                  <c:v>42580.649305555555</c:v>
                </c:pt>
                <c:pt idx="528">
                  <c:v>42580.690972222219</c:v>
                </c:pt>
                <c:pt idx="529">
                  <c:v>42580.732638888891</c:v>
                </c:pt>
                <c:pt idx="530">
                  <c:v>42580.774305555555</c:v>
                </c:pt>
                <c:pt idx="531">
                  <c:v>42580.815972222219</c:v>
                </c:pt>
                <c:pt idx="532">
                  <c:v>42580.857638888891</c:v>
                </c:pt>
                <c:pt idx="533">
                  <c:v>42580.899305555555</c:v>
                </c:pt>
                <c:pt idx="534">
                  <c:v>42580.940972222219</c:v>
                </c:pt>
                <c:pt idx="535">
                  <c:v>42580.982638888891</c:v>
                </c:pt>
                <c:pt idx="536">
                  <c:v>42581.024305555555</c:v>
                </c:pt>
                <c:pt idx="537">
                  <c:v>42581.065972222219</c:v>
                </c:pt>
                <c:pt idx="538">
                  <c:v>42581.107638888891</c:v>
                </c:pt>
                <c:pt idx="539">
                  <c:v>42581.149305555555</c:v>
                </c:pt>
                <c:pt idx="540">
                  <c:v>42581.190972222219</c:v>
                </c:pt>
                <c:pt idx="541">
                  <c:v>42581.232638888891</c:v>
                </c:pt>
                <c:pt idx="542">
                  <c:v>42581.274305555555</c:v>
                </c:pt>
                <c:pt idx="543">
                  <c:v>42581.315972222219</c:v>
                </c:pt>
                <c:pt idx="544">
                  <c:v>42581.357638888891</c:v>
                </c:pt>
                <c:pt idx="545">
                  <c:v>42581.399305555555</c:v>
                </c:pt>
                <c:pt idx="546">
                  <c:v>42581.440972222219</c:v>
                </c:pt>
                <c:pt idx="547">
                  <c:v>42581.482638888891</c:v>
                </c:pt>
                <c:pt idx="548">
                  <c:v>42581.524305555555</c:v>
                </c:pt>
                <c:pt idx="549">
                  <c:v>42581.565972222219</c:v>
                </c:pt>
                <c:pt idx="550">
                  <c:v>42581.607638888891</c:v>
                </c:pt>
                <c:pt idx="551">
                  <c:v>42581.649305555555</c:v>
                </c:pt>
                <c:pt idx="552">
                  <c:v>42581.690972222219</c:v>
                </c:pt>
                <c:pt idx="553">
                  <c:v>42581.732638888891</c:v>
                </c:pt>
                <c:pt idx="554">
                  <c:v>42581.774305555555</c:v>
                </c:pt>
                <c:pt idx="555">
                  <c:v>42581.815972222219</c:v>
                </c:pt>
                <c:pt idx="556">
                  <c:v>42581.857638888891</c:v>
                </c:pt>
                <c:pt idx="557">
                  <c:v>42581.899305555555</c:v>
                </c:pt>
                <c:pt idx="558">
                  <c:v>42581.940972222219</c:v>
                </c:pt>
                <c:pt idx="559">
                  <c:v>42581.982638888891</c:v>
                </c:pt>
                <c:pt idx="560">
                  <c:v>42582.024305555555</c:v>
                </c:pt>
                <c:pt idx="561">
                  <c:v>42582.065972222219</c:v>
                </c:pt>
                <c:pt idx="562">
                  <c:v>42582.107638888891</c:v>
                </c:pt>
                <c:pt idx="563">
                  <c:v>42582.149305555555</c:v>
                </c:pt>
                <c:pt idx="564">
                  <c:v>42582.190972222219</c:v>
                </c:pt>
                <c:pt idx="565">
                  <c:v>42582.232638888891</c:v>
                </c:pt>
                <c:pt idx="566">
                  <c:v>42582.274305555555</c:v>
                </c:pt>
                <c:pt idx="567">
                  <c:v>42582.315972222219</c:v>
                </c:pt>
                <c:pt idx="568">
                  <c:v>42582.357638888891</c:v>
                </c:pt>
                <c:pt idx="569">
                  <c:v>42582.399305555555</c:v>
                </c:pt>
                <c:pt idx="570">
                  <c:v>42582.440972222219</c:v>
                </c:pt>
                <c:pt idx="571">
                  <c:v>42582.482638888891</c:v>
                </c:pt>
                <c:pt idx="572">
                  <c:v>42582.524305555555</c:v>
                </c:pt>
                <c:pt idx="573">
                  <c:v>42582.565972222219</c:v>
                </c:pt>
                <c:pt idx="574">
                  <c:v>42582.607638888891</c:v>
                </c:pt>
                <c:pt idx="575">
                  <c:v>42582.649305555555</c:v>
                </c:pt>
                <c:pt idx="576">
                  <c:v>42582.690972222219</c:v>
                </c:pt>
                <c:pt idx="577">
                  <c:v>42582.732638888891</c:v>
                </c:pt>
                <c:pt idx="578">
                  <c:v>42582.774305555555</c:v>
                </c:pt>
                <c:pt idx="579">
                  <c:v>42582.815972222219</c:v>
                </c:pt>
                <c:pt idx="580">
                  <c:v>42582.857638888891</c:v>
                </c:pt>
                <c:pt idx="581">
                  <c:v>42582.899305555555</c:v>
                </c:pt>
                <c:pt idx="582">
                  <c:v>42582.940972222219</c:v>
                </c:pt>
                <c:pt idx="583">
                  <c:v>42582.982638888891</c:v>
                </c:pt>
                <c:pt idx="584">
                  <c:v>42583.024305555555</c:v>
                </c:pt>
                <c:pt idx="585">
                  <c:v>42583.065972222219</c:v>
                </c:pt>
                <c:pt idx="586">
                  <c:v>42583.107638888891</c:v>
                </c:pt>
                <c:pt idx="587">
                  <c:v>42583.149305555555</c:v>
                </c:pt>
                <c:pt idx="588">
                  <c:v>42583.190972222219</c:v>
                </c:pt>
                <c:pt idx="589">
                  <c:v>42583.232638888891</c:v>
                </c:pt>
                <c:pt idx="590">
                  <c:v>42583.274305555555</c:v>
                </c:pt>
                <c:pt idx="591">
                  <c:v>42583.315972222219</c:v>
                </c:pt>
                <c:pt idx="592">
                  <c:v>42583.357638888891</c:v>
                </c:pt>
                <c:pt idx="593">
                  <c:v>42583.399305555555</c:v>
                </c:pt>
                <c:pt idx="594">
                  <c:v>42583.440972222219</c:v>
                </c:pt>
                <c:pt idx="595">
                  <c:v>42583.482638888891</c:v>
                </c:pt>
                <c:pt idx="596">
                  <c:v>42583.524305555555</c:v>
                </c:pt>
                <c:pt idx="597">
                  <c:v>42583.565972222219</c:v>
                </c:pt>
                <c:pt idx="598">
                  <c:v>42583.607638888891</c:v>
                </c:pt>
                <c:pt idx="599">
                  <c:v>42583.649305555555</c:v>
                </c:pt>
                <c:pt idx="600">
                  <c:v>42583.690972222219</c:v>
                </c:pt>
                <c:pt idx="601">
                  <c:v>42583.732638888891</c:v>
                </c:pt>
                <c:pt idx="602">
                  <c:v>42583.774305555555</c:v>
                </c:pt>
                <c:pt idx="603">
                  <c:v>42583.815972222219</c:v>
                </c:pt>
                <c:pt idx="604">
                  <c:v>42583.857638888891</c:v>
                </c:pt>
                <c:pt idx="605">
                  <c:v>42583.899305555555</c:v>
                </c:pt>
                <c:pt idx="606">
                  <c:v>42583.940972222219</c:v>
                </c:pt>
                <c:pt idx="607">
                  <c:v>42583.982638888891</c:v>
                </c:pt>
                <c:pt idx="608">
                  <c:v>42584.024305555555</c:v>
                </c:pt>
                <c:pt idx="609">
                  <c:v>42584.065972222219</c:v>
                </c:pt>
                <c:pt idx="610">
                  <c:v>42584.107638888891</c:v>
                </c:pt>
                <c:pt idx="611">
                  <c:v>42584.149305555555</c:v>
                </c:pt>
                <c:pt idx="612">
                  <c:v>42584.190972222219</c:v>
                </c:pt>
                <c:pt idx="613">
                  <c:v>42584.232638888891</c:v>
                </c:pt>
                <c:pt idx="614">
                  <c:v>42584.274305555555</c:v>
                </c:pt>
                <c:pt idx="615">
                  <c:v>42584.315972222219</c:v>
                </c:pt>
                <c:pt idx="616">
                  <c:v>42584.357638888891</c:v>
                </c:pt>
                <c:pt idx="617">
                  <c:v>42584.399305555555</c:v>
                </c:pt>
                <c:pt idx="618">
                  <c:v>42584.440972222219</c:v>
                </c:pt>
                <c:pt idx="619">
                  <c:v>42584.482638888891</c:v>
                </c:pt>
                <c:pt idx="620">
                  <c:v>42584.524305555555</c:v>
                </c:pt>
                <c:pt idx="621">
                  <c:v>42584.565972222219</c:v>
                </c:pt>
                <c:pt idx="622">
                  <c:v>42584.607638888891</c:v>
                </c:pt>
                <c:pt idx="623">
                  <c:v>42584.649305555555</c:v>
                </c:pt>
                <c:pt idx="624">
                  <c:v>42584.690972222219</c:v>
                </c:pt>
                <c:pt idx="625">
                  <c:v>42584.732638888891</c:v>
                </c:pt>
                <c:pt idx="626">
                  <c:v>42584.774305555555</c:v>
                </c:pt>
                <c:pt idx="627">
                  <c:v>42584.815972222219</c:v>
                </c:pt>
                <c:pt idx="628">
                  <c:v>42584.857638888891</c:v>
                </c:pt>
                <c:pt idx="629">
                  <c:v>42584.899305555555</c:v>
                </c:pt>
                <c:pt idx="630">
                  <c:v>42584.940972222219</c:v>
                </c:pt>
                <c:pt idx="631">
                  <c:v>42584.982638888891</c:v>
                </c:pt>
                <c:pt idx="632">
                  <c:v>42585.024305555555</c:v>
                </c:pt>
                <c:pt idx="633">
                  <c:v>42585.065972222219</c:v>
                </c:pt>
                <c:pt idx="634">
                  <c:v>42585.107638888891</c:v>
                </c:pt>
                <c:pt idx="635">
                  <c:v>42585.149305555555</c:v>
                </c:pt>
                <c:pt idx="636">
                  <c:v>42585.190972222219</c:v>
                </c:pt>
                <c:pt idx="637">
                  <c:v>42585.232638888891</c:v>
                </c:pt>
                <c:pt idx="638">
                  <c:v>42585.274305555555</c:v>
                </c:pt>
                <c:pt idx="639">
                  <c:v>42585.315972222219</c:v>
                </c:pt>
                <c:pt idx="640">
                  <c:v>42585.357638888891</c:v>
                </c:pt>
                <c:pt idx="641">
                  <c:v>42585.399305555555</c:v>
                </c:pt>
                <c:pt idx="642">
                  <c:v>42585.440972222219</c:v>
                </c:pt>
                <c:pt idx="643">
                  <c:v>42585.482638888891</c:v>
                </c:pt>
                <c:pt idx="644">
                  <c:v>42585.524305555555</c:v>
                </c:pt>
                <c:pt idx="645">
                  <c:v>42585.565972222219</c:v>
                </c:pt>
                <c:pt idx="646">
                  <c:v>42585.607638888891</c:v>
                </c:pt>
                <c:pt idx="647">
                  <c:v>42585.649305555555</c:v>
                </c:pt>
                <c:pt idx="648">
                  <c:v>42585.690972222219</c:v>
                </c:pt>
                <c:pt idx="649">
                  <c:v>42585.732638888891</c:v>
                </c:pt>
                <c:pt idx="650">
                  <c:v>42585.774305555555</c:v>
                </c:pt>
                <c:pt idx="651">
                  <c:v>42585.815972222219</c:v>
                </c:pt>
                <c:pt idx="652">
                  <c:v>42585.857638888891</c:v>
                </c:pt>
                <c:pt idx="653">
                  <c:v>42585.899305555555</c:v>
                </c:pt>
                <c:pt idx="654">
                  <c:v>42585.940972222219</c:v>
                </c:pt>
                <c:pt idx="655">
                  <c:v>42585.982638888891</c:v>
                </c:pt>
                <c:pt idx="656">
                  <c:v>42586.024305555555</c:v>
                </c:pt>
                <c:pt idx="657">
                  <c:v>42586.065972222219</c:v>
                </c:pt>
                <c:pt idx="658">
                  <c:v>42586.107638888891</c:v>
                </c:pt>
                <c:pt idx="659">
                  <c:v>42586.149305555555</c:v>
                </c:pt>
                <c:pt idx="660">
                  <c:v>42586.190972222219</c:v>
                </c:pt>
                <c:pt idx="661">
                  <c:v>42586.232638888891</c:v>
                </c:pt>
                <c:pt idx="662">
                  <c:v>42586.274305555555</c:v>
                </c:pt>
                <c:pt idx="663">
                  <c:v>42586.315972222219</c:v>
                </c:pt>
                <c:pt idx="664">
                  <c:v>42586.357638888891</c:v>
                </c:pt>
                <c:pt idx="665">
                  <c:v>42586.399305555555</c:v>
                </c:pt>
                <c:pt idx="666">
                  <c:v>42586.440972222219</c:v>
                </c:pt>
                <c:pt idx="667">
                  <c:v>42586.482638888891</c:v>
                </c:pt>
                <c:pt idx="668">
                  <c:v>42586.524305555555</c:v>
                </c:pt>
                <c:pt idx="669">
                  <c:v>42586.565972222219</c:v>
                </c:pt>
                <c:pt idx="670">
                  <c:v>42586.607638888891</c:v>
                </c:pt>
                <c:pt idx="671">
                  <c:v>42586.649305555555</c:v>
                </c:pt>
                <c:pt idx="672">
                  <c:v>42586.690972222219</c:v>
                </c:pt>
                <c:pt idx="673">
                  <c:v>42586.732638888891</c:v>
                </c:pt>
                <c:pt idx="674">
                  <c:v>42586.774305555555</c:v>
                </c:pt>
                <c:pt idx="675">
                  <c:v>42586.815972222219</c:v>
                </c:pt>
                <c:pt idx="676">
                  <c:v>42586.857638888891</c:v>
                </c:pt>
                <c:pt idx="677">
                  <c:v>42586.899305555555</c:v>
                </c:pt>
                <c:pt idx="678">
                  <c:v>42586.940972222219</c:v>
                </c:pt>
                <c:pt idx="679">
                  <c:v>42586.982638888891</c:v>
                </c:pt>
                <c:pt idx="680">
                  <c:v>42587.024305555555</c:v>
                </c:pt>
                <c:pt idx="681">
                  <c:v>42587.065972222219</c:v>
                </c:pt>
                <c:pt idx="682">
                  <c:v>42587.107638888891</c:v>
                </c:pt>
                <c:pt idx="683">
                  <c:v>42587.149305555555</c:v>
                </c:pt>
                <c:pt idx="684">
                  <c:v>42587.190972222219</c:v>
                </c:pt>
                <c:pt idx="685">
                  <c:v>42587.232638888891</c:v>
                </c:pt>
                <c:pt idx="686">
                  <c:v>42587.274305555555</c:v>
                </c:pt>
                <c:pt idx="687">
                  <c:v>42587.315972222219</c:v>
                </c:pt>
                <c:pt idx="688">
                  <c:v>42587.357638888891</c:v>
                </c:pt>
                <c:pt idx="689">
                  <c:v>42587.399305555555</c:v>
                </c:pt>
                <c:pt idx="690">
                  <c:v>42587.440972222219</c:v>
                </c:pt>
                <c:pt idx="691">
                  <c:v>42587.482638888891</c:v>
                </c:pt>
                <c:pt idx="692">
                  <c:v>42587.524305555555</c:v>
                </c:pt>
                <c:pt idx="693">
                  <c:v>42587.565972222219</c:v>
                </c:pt>
                <c:pt idx="694">
                  <c:v>42587.607638888891</c:v>
                </c:pt>
                <c:pt idx="695">
                  <c:v>42587.649305555555</c:v>
                </c:pt>
                <c:pt idx="696">
                  <c:v>42587.690972222219</c:v>
                </c:pt>
                <c:pt idx="697">
                  <c:v>42587.732638888891</c:v>
                </c:pt>
                <c:pt idx="698">
                  <c:v>42587.774305555555</c:v>
                </c:pt>
                <c:pt idx="699">
                  <c:v>42587.815972222219</c:v>
                </c:pt>
                <c:pt idx="700">
                  <c:v>42587.857638888891</c:v>
                </c:pt>
                <c:pt idx="701">
                  <c:v>42587.899305555555</c:v>
                </c:pt>
                <c:pt idx="702">
                  <c:v>42587.940972222219</c:v>
                </c:pt>
                <c:pt idx="703">
                  <c:v>42587.982638888891</c:v>
                </c:pt>
                <c:pt idx="704">
                  <c:v>42588.024305555555</c:v>
                </c:pt>
                <c:pt idx="705">
                  <c:v>42588.065972222219</c:v>
                </c:pt>
                <c:pt idx="706">
                  <c:v>42588.107638888891</c:v>
                </c:pt>
                <c:pt idx="707">
                  <c:v>42588.149305555555</c:v>
                </c:pt>
                <c:pt idx="708">
                  <c:v>42588.190972222219</c:v>
                </c:pt>
                <c:pt idx="709">
                  <c:v>42588.232638888891</c:v>
                </c:pt>
                <c:pt idx="710">
                  <c:v>42588.274305555555</c:v>
                </c:pt>
                <c:pt idx="711">
                  <c:v>42588.315972222219</c:v>
                </c:pt>
                <c:pt idx="712">
                  <c:v>42588.357638888891</c:v>
                </c:pt>
                <c:pt idx="713">
                  <c:v>42588.399305555555</c:v>
                </c:pt>
                <c:pt idx="714">
                  <c:v>42588.440972222219</c:v>
                </c:pt>
                <c:pt idx="715">
                  <c:v>42588.482638888891</c:v>
                </c:pt>
                <c:pt idx="716">
                  <c:v>42588.524305555555</c:v>
                </c:pt>
                <c:pt idx="717">
                  <c:v>42588.565972222219</c:v>
                </c:pt>
                <c:pt idx="718">
                  <c:v>42588.607638888891</c:v>
                </c:pt>
                <c:pt idx="719">
                  <c:v>42588.649305555555</c:v>
                </c:pt>
                <c:pt idx="720">
                  <c:v>42588.690972222219</c:v>
                </c:pt>
                <c:pt idx="721">
                  <c:v>42588.732638888891</c:v>
                </c:pt>
                <c:pt idx="722">
                  <c:v>42588.774305555555</c:v>
                </c:pt>
                <c:pt idx="723">
                  <c:v>42588.815972222219</c:v>
                </c:pt>
                <c:pt idx="724">
                  <c:v>42588.857638888891</c:v>
                </c:pt>
                <c:pt idx="725">
                  <c:v>42588.899305555555</c:v>
                </c:pt>
                <c:pt idx="726">
                  <c:v>42588.940972222219</c:v>
                </c:pt>
                <c:pt idx="727">
                  <c:v>42588.982638888891</c:v>
                </c:pt>
                <c:pt idx="728">
                  <c:v>42589.024305555555</c:v>
                </c:pt>
                <c:pt idx="729">
                  <c:v>42589.065972222219</c:v>
                </c:pt>
                <c:pt idx="730">
                  <c:v>42589.107638888891</c:v>
                </c:pt>
                <c:pt idx="731">
                  <c:v>42589.149305555555</c:v>
                </c:pt>
                <c:pt idx="732">
                  <c:v>42589.190972222219</c:v>
                </c:pt>
                <c:pt idx="733">
                  <c:v>42589.232638888891</c:v>
                </c:pt>
                <c:pt idx="734">
                  <c:v>42589.274305555555</c:v>
                </c:pt>
                <c:pt idx="735">
                  <c:v>42589.315972222219</c:v>
                </c:pt>
                <c:pt idx="736">
                  <c:v>42589.357638888891</c:v>
                </c:pt>
                <c:pt idx="737">
                  <c:v>42589.399305555555</c:v>
                </c:pt>
                <c:pt idx="738">
                  <c:v>42589.440972222219</c:v>
                </c:pt>
                <c:pt idx="739">
                  <c:v>42589.482638888891</c:v>
                </c:pt>
                <c:pt idx="740">
                  <c:v>42589.524305555555</c:v>
                </c:pt>
                <c:pt idx="741">
                  <c:v>42589.565972222219</c:v>
                </c:pt>
                <c:pt idx="742">
                  <c:v>42589.607638888891</c:v>
                </c:pt>
                <c:pt idx="743">
                  <c:v>42589.649305555555</c:v>
                </c:pt>
                <c:pt idx="744">
                  <c:v>42589.690972222219</c:v>
                </c:pt>
                <c:pt idx="745">
                  <c:v>42589.732638888891</c:v>
                </c:pt>
                <c:pt idx="746">
                  <c:v>42589.774305555555</c:v>
                </c:pt>
                <c:pt idx="747">
                  <c:v>42589.815972222219</c:v>
                </c:pt>
                <c:pt idx="748">
                  <c:v>42589.857638888891</c:v>
                </c:pt>
                <c:pt idx="749">
                  <c:v>42589.899305555555</c:v>
                </c:pt>
                <c:pt idx="750">
                  <c:v>42589.940972222219</c:v>
                </c:pt>
                <c:pt idx="751">
                  <c:v>42589.982638888891</c:v>
                </c:pt>
                <c:pt idx="752">
                  <c:v>42590.024305555555</c:v>
                </c:pt>
                <c:pt idx="753">
                  <c:v>42590.065972222219</c:v>
                </c:pt>
                <c:pt idx="754">
                  <c:v>42590.107638888891</c:v>
                </c:pt>
                <c:pt idx="755">
                  <c:v>42590.149305555555</c:v>
                </c:pt>
                <c:pt idx="756">
                  <c:v>42590.190972222219</c:v>
                </c:pt>
                <c:pt idx="757">
                  <c:v>42590.232638888891</c:v>
                </c:pt>
                <c:pt idx="758">
                  <c:v>42590.274305555555</c:v>
                </c:pt>
                <c:pt idx="759">
                  <c:v>42590.315972222219</c:v>
                </c:pt>
                <c:pt idx="760">
                  <c:v>42590.357638888891</c:v>
                </c:pt>
                <c:pt idx="761">
                  <c:v>42590.399305555555</c:v>
                </c:pt>
                <c:pt idx="762">
                  <c:v>42590.440972222219</c:v>
                </c:pt>
                <c:pt idx="763">
                  <c:v>42590.482638888891</c:v>
                </c:pt>
                <c:pt idx="764">
                  <c:v>42590.524305555555</c:v>
                </c:pt>
                <c:pt idx="765">
                  <c:v>42590.565972222219</c:v>
                </c:pt>
                <c:pt idx="766">
                  <c:v>42590.607638888891</c:v>
                </c:pt>
                <c:pt idx="767">
                  <c:v>42590.649305555555</c:v>
                </c:pt>
                <c:pt idx="768">
                  <c:v>42590.690972222219</c:v>
                </c:pt>
                <c:pt idx="769">
                  <c:v>42590.732638888891</c:v>
                </c:pt>
                <c:pt idx="770">
                  <c:v>42590.774305555555</c:v>
                </c:pt>
                <c:pt idx="771">
                  <c:v>42590.815972222219</c:v>
                </c:pt>
                <c:pt idx="772">
                  <c:v>42590.857638888891</c:v>
                </c:pt>
                <c:pt idx="773">
                  <c:v>42590.899305555555</c:v>
                </c:pt>
                <c:pt idx="774">
                  <c:v>42590.940972222219</c:v>
                </c:pt>
                <c:pt idx="775">
                  <c:v>42590.982638888891</c:v>
                </c:pt>
                <c:pt idx="776">
                  <c:v>42591.024305555555</c:v>
                </c:pt>
                <c:pt idx="777">
                  <c:v>42591.065972222219</c:v>
                </c:pt>
                <c:pt idx="778">
                  <c:v>42591.107638888891</c:v>
                </c:pt>
                <c:pt idx="779">
                  <c:v>42591.149305555555</c:v>
                </c:pt>
                <c:pt idx="780">
                  <c:v>42591.190972222219</c:v>
                </c:pt>
                <c:pt idx="781">
                  <c:v>42591.232638888891</c:v>
                </c:pt>
                <c:pt idx="782">
                  <c:v>42591.274305555555</c:v>
                </c:pt>
                <c:pt idx="783">
                  <c:v>42591.315972222219</c:v>
                </c:pt>
                <c:pt idx="784">
                  <c:v>42591.357638888891</c:v>
                </c:pt>
                <c:pt idx="785">
                  <c:v>42591.399305555555</c:v>
                </c:pt>
                <c:pt idx="786">
                  <c:v>42591.440972222219</c:v>
                </c:pt>
                <c:pt idx="787">
                  <c:v>42591.482638888891</c:v>
                </c:pt>
                <c:pt idx="788">
                  <c:v>42591.524305555555</c:v>
                </c:pt>
                <c:pt idx="789">
                  <c:v>42591.565972222219</c:v>
                </c:pt>
                <c:pt idx="790">
                  <c:v>42591.607638888891</c:v>
                </c:pt>
                <c:pt idx="791">
                  <c:v>42591.649305555555</c:v>
                </c:pt>
                <c:pt idx="792">
                  <c:v>42591.690972222219</c:v>
                </c:pt>
                <c:pt idx="793">
                  <c:v>42591.732638888891</c:v>
                </c:pt>
                <c:pt idx="794">
                  <c:v>42591.774305555555</c:v>
                </c:pt>
                <c:pt idx="795">
                  <c:v>42591.815972222219</c:v>
                </c:pt>
                <c:pt idx="796">
                  <c:v>42591.857638888891</c:v>
                </c:pt>
                <c:pt idx="797">
                  <c:v>42591.899305555555</c:v>
                </c:pt>
                <c:pt idx="798">
                  <c:v>42591.940972222219</c:v>
                </c:pt>
                <c:pt idx="799">
                  <c:v>42591.982638888891</c:v>
                </c:pt>
                <c:pt idx="800">
                  <c:v>42592.024305555555</c:v>
                </c:pt>
                <c:pt idx="801">
                  <c:v>42592.065972222219</c:v>
                </c:pt>
                <c:pt idx="802">
                  <c:v>42592.107638888891</c:v>
                </c:pt>
                <c:pt idx="803">
                  <c:v>42592.149305555555</c:v>
                </c:pt>
                <c:pt idx="804">
                  <c:v>42592.190972222219</c:v>
                </c:pt>
                <c:pt idx="805">
                  <c:v>42592.232638888891</c:v>
                </c:pt>
                <c:pt idx="806">
                  <c:v>42592.274305555555</c:v>
                </c:pt>
                <c:pt idx="807">
                  <c:v>42592.315972222219</c:v>
                </c:pt>
                <c:pt idx="808">
                  <c:v>42592.357638888891</c:v>
                </c:pt>
                <c:pt idx="809">
                  <c:v>42592.399305555555</c:v>
                </c:pt>
                <c:pt idx="810">
                  <c:v>42592.440972222219</c:v>
                </c:pt>
                <c:pt idx="811">
                  <c:v>42592.482638888891</c:v>
                </c:pt>
                <c:pt idx="812">
                  <c:v>42592.524305555555</c:v>
                </c:pt>
                <c:pt idx="813">
                  <c:v>42592.565972222219</c:v>
                </c:pt>
                <c:pt idx="814">
                  <c:v>42592.607638888891</c:v>
                </c:pt>
                <c:pt idx="815">
                  <c:v>42592.649305555555</c:v>
                </c:pt>
                <c:pt idx="816">
                  <c:v>42592.690972222219</c:v>
                </c:pt>
                <c:pt idx="817">
                  <c:v>42592.732638888891</c:v>
                </c:pt>
                <c:pt idx="818">
                  <c:v>42592.774305555555</c:v>
                </c:pt>
                <c:pt idx="819">
                  <c:v>42592.815972222219</c:v>
                </c:pt>
                <c:pt idx="820">
                  <c:v>42592.857638888891</c:v>
                </c:pt>
                <c:pt idx="821">
                  <c:v>42592.899305555555</c:v>
                </c:pt>
                <c:pt idx="822">
                  <c:v>42592.940972222219</c:v>
                </c:pt>
                <c:pt idx="823">
                  <c:v>42592.982638888891</c:v>
                </c:pt>
                <c:pt idx="824">
                  <c:v>42593.024305555555</c:v>
                </c:pt>
                <c:pt idx="825">
                  <c:v>42593.065972222219</c:v>
                </c:pt>
                <c:pt idx="826">
                  <c:v>42593.107638888891</c:v>
                </c:pt>
                <c:pt idx="827">
                  <c:v>42593.149305555555</c:v>
                </c:pt>
                <c:pt idx="828">
                  <c:v>42593.190972222219</c:v>
                </c:pt>
                <c:pt idx="829">
                  <c:v>42593.232638888891</c:v>
                </c:pt>
                <c:pt idx="830">
                  <c:v>42593.274305555555</c:v>
                </c:pt>
                <c:pt idx="831">
                  <c:v>42593.315972222219</c:v>
                </c:pt>
                <c:pt idx="832">
                  <c:v>42593.357638888891</c:v>
                </c:pt>
                <c:pt idx="833">
                  <c:v>42593.399305555555</c:v>
                </c:pt>
                <c:pt idx="834">
                  <c:v>42593.440972222219</c:v>
                </c:pt>
                <c:pt idx="835">
                  <c:v>42593.482638888891</c:v>
                </c:pt>
                <c:pt idx="836">
                  <c:v>42593.524305555555</c:v>
                </c:pt>
                <c:pt idx="837">
                  <c:v>42593.565972222219</c:v>
                </c:pt>
                <c:pt idx="838">
                  <c:v>42593.607638888891</c:v>
                </c:pt>
                <c:pt idx="839">
                  <c:v>42593.649305555555</c:v>
                </c:pt>
                <c:pt idx="840">
                  <c:v>42593.690972222219</c:v>
                </c:pt>
                <c:pt idx="841">
                  <c:v>42593.732638888891</c:v>
                </c:pt>
                <c:pt idx="842">
                  <c:v>42593.774305555555</c:v>
                </c:pt>
                <c:pt idx="843">
                  <c:v>42593.815972222219</c:v>
                </c:pt>
                <c:pt idx="844">
                  <c:v>42593.857638888891</c:v>
                </c:pt>
                <c:pt idx="845">
                  <c:v>42593.899305555555</c:v>
                </c:pt>
                <c:pt idx="846">
                  <c:v>42593.940972222219</c:v>
                </c:pt>
                <c:pt idx="847">
                  <c:v>42593.982638888891</c:v>
                </c:pt>
                <c:pt idx="848">
                  <c:v>42594.024305555555</c:v>
                </c:pt>
                <c:pt idx="849">
                  <c:v>42594.065972222219</c:v>
                </c:pt>
                <c:pt idx="850">
                  <c:v>42594.107638888891</c:v>
                </c:pt>
                <c:pt idx="851">
                  <c:v>42594.149305555555</c:v>
                </c:pt>
                <c:pt idx="852">
                  <c:v>42594.190972222219</c:v>
                </c:pt>
                <c:pt idx="853">
                  <c:v>42594.232638888891</c:v>
                </c:pt>
                <c:pt idx="854">
                  <c:v>42594.274305555555</c:v>
                </c:pt>
                <c:pt idx="855">
                  <c:v>42594.315972222219</c:v>
                </c:pt>
                <c:pt idx="856">
                  <c:v>42594.357638888891</c:v>
                </c:pt>
                <c:pt idx="857">
                  <c:v>42594.399305555555</c:v>
                </c:pt>
                <c:pt idx="858">
                  <c:v>42594.440972222219</c:v>
                </c:pt>
                <c:pt idx="859">
                  <c:v>42594.482638888891</c:v>
                </c:pt>
                <c:pt idx="860">
                  <c:v>42594.524305555555</c:v>
                </c:pt>
                <c:pt idx="861">
                  <c:v>42594.565972222219</c:v>
                </c:pt>
                <c:pt idx="862">
                  <c:v>42594.607638888891</c:v>
                </c:pt>
                <c:pt idx="863">
                  <c:v>42594.649305555555</c:v>
                </c:pt>
                <c:pt idx="864">
                  <c:v>42594.690972222219</c:v>
                </c:pt>
                <c:pt idx="865">
                  <c:v>42594.732638888891</c:v>
                </c:pt>
                <c:pt idx="866">
                  <c:v>42594.774305555555</c:v>
                </c:pt>
                <c:pt idx="867">
                  <c:v>42594.815972222219</c:v>
                </c:pt>
                <c:pt idx="868">
                  <c:v>42594.857638888891</c:v>
                </c:pt>
                <c:pt idx="869">
                  <c:v>42594.899305555555</c:v>
                </c:pt>
                <c:pt idx="870">
                  <c:v>42594.940972222219</c:v>
                </c:pt>
                <c:pt idx="871">
                  <c:v>42594.982638888891</c:v>
                </c:pt>
                <c:pt idx="872">
                  <c:v>42595.024305555555</c:v>
                </c:pt>
                <c:pt idx="873">
                  <c:v>42595.065972222219</c:v>
                </c:pt>
                <c:pt idx="874">
                  <c:v>42595.107638888891</c:v>
                </c:pt>
                <c:pt idx="875">
                  <c:v>42595.149305555555</c:v>
                </c:pt>
                <c:pt idx="876">
                  <c:v>42595.190972222219</c:v>
                </c:pt>
                <c:pt idx="877">
                  <c:v>42595.232638888891</c:v>
                </c:pt>
                <c:pt idx="878">
                  <c:v>42595.274305555555</c:v>
                </c:pt>
                <c:pt idx="879">
                  <c:v>42595.315972222219</c:v>
                </c:pt>
                <c:pt idx="880">
                  <c:v>42595.357638888891</c:v>
                </c:pt>
                <c:pt idx="881">
                  <c:v>42595.399305555555</c:v>
                </c:pt>
                <c:pt idx="882">
                  <c:v>42595.440972222219</c:v>
                </c:pt>
                <c:pt idx="883">
                  <c:v>42595.482638888891</c:v>
                </c:pt>
                <c:pt idx="884">
                  <c:v>42595.524305555555</c:v>
                </c:pt>
                <c:pt idx="885">
                  <c:v>42595.565972222219</c:v>
                </c:pt>
                <c:pt idx="886">
                  <c:v>42595.607638888891</c:v>
                </c:pt>
                <c:pt idx="887">
                  <c:v>42595.649305555555</c:v>
                </c:pt>
                <c:pt idx="888">
                  <c:v>42595.690972222219</c:v>
                </c:pt>
                <c:pt idx="889">
                  <c:v>42595.732638888891</c:v>
                </c:pt>
                <c:pt idx="890">
                  <c:v>42595.774305555555</c:v>
                </c:pt>
                <c:pt idx="891">
                  <c:v>42595.815972222219</c:v>
                </c:pt>
                <c:pt idx="892">
                  <c:v>42595.857638888891</c:v>
                </c:pt>
                <c:pt idx="893">
                  <c:v>42595.899305555555</c:v>
                </c:pt>
                <c:pt idx="894">
                  <c:v>42595.940972222219</c:v>
                </c:pt>
                <c:pt idx="895">
                  <c:v>42595.982638888891</c:v>
                </c:pt>
                <c:pt idx="896">
                  <c:v>42596.024305555555</c:v>
                </c:pt>
                <c:pt idx="897">
                  <c:v>42596.065972222219</c:v>
                </c:pt>
                <c:pt idx="898">
                  <c:v>42596.107638888891</c:v>
                </c:pt>
                <c:pt idx="899">
                  <c:v>42596.149305555555</c:v>
                </c:pt>
                <c:pt idx="900">
                  <c:v>42596.190972222219</c:v>
                </c:pt>
                <c:pt idx="901">
                  <c:v>42596.232638888891</c:v>
                </c:pt>
                <c:pt idx="902">
                  <c:v>42596.274305555555</c:v>
                </c:pt>
                <c:pt idx="903">
                  <c:v>42596.315972222219</c:v>
                </c:pt>
                <c:pt idx="904">
                  <c:v>42596.357638888891</c:v>
                </c:pt>
                <c:pt idx="905">
                  <c:v>42596.399305555555</c:v>
                </c:pt>
                <c:pt idx="906">
                  <c:v>42596.440972222219</c:v>
                </c:pt>
                <c:pt idx="907">
                  <c:v>42596.482638888891</c:v>
                </c:pt>
                <c:pt idx="908">
                  <c:v>42596.524305555555</c:v>
                </c:pt>
                <c:pt idx="909">
                  <c:v>42596.565972222219</c:v>
                </c:pt>
                <c:pt idx="910">
                  <c:v>42596.607638888891</c:v>
                </c:pt>
                <c:pt idx="911">
                  <c:v>42596.649305555555</c:v>
                </c:pt>
                <c:pt idx="912">
                  <c:v>42596.690972222219</c:v>
                </c:pt>
                <c:pt idx="913">
                  <c:v>42596.732638888891</c:v>
                </c:pt>
                <c:pt idx="914">
                  <c:v>42596.774305555555</c:v>
                </c:pt>
                <c:pt idx="915">
                  <c:v>42596.815972222219</c:v>
                </c:pt>
                <c:pt idx="916">
                  <c:v>42596.857638888891</c:v>
                </c:pt>
                <c:pt idx="917">
                  <c:v>42596.899305555555</c:v>
                </c:pt>
                <c:pt idx="918">
                  <c:v>42596.940972222219</c:v>
                </c:pt>
                <c:pt idx="919">
                  <c:v>42596.982638888891</c:v>
                </c:pt>
                <c:pt idx="920">
                  <c:v>42597.024305555555</c:v>
                </c:pt>
                <c:pt idx="921">
                  <c:v>42597.065972222219</c:v>
                </c:pt>
                <c:pt idx="922">
                  <c:v>42597.107638888891</c:v>
                </c:pt>
                <c:pt idx="923">
                  <c:v>42597.149305555555</c:v>
                </c:pt>
                <c:pt idx="924">
                  <c:v>42597.190972222219</c:v>
                </c:pt>
                <c:pt idx="925">
                  <c:v>42597.232638888891</c:v>
                </c:pt>
                <c:pt idx="926">
                  <c:v>42597.274305555555</c:v>
                </c:pt>
                <c:pt idx="927">
                  <c:v>42597.315972222219</c:v>
                </c:pt>
                <c:pt idx="928">
                  <c:v>42597.357638888891</c:v>
                </c:pt>
                <c:pt idx="929">
                  <c:v>42597.399305555555</c:v>
                </c:pt>
                <c:pt idx="930">
                  <c:v>42597.440972222219</c:v>
                </c:pt>
                <c:pt idx="931">
                  <c:v>42597.482638888891</c:v>
                </c:pt>
                <c:pt idx="932">
                  <c:v>42597.524305555555</c:v>
                </c:pt>
                <c:pt idx="933">
                  <c:v>42597.565972222219</c:v>
                </c:pt>
                <c:pt idx="934">
                  <c:v>42597.607638888891</c:v>
                </c:pt>
                <c:pt idx="935">
                  <c:v>42597.649305555555</c:v>
                </c:pt>
                <c:pt idx="936">
                  <c:v>42597.690972222219</c:v>
                </c:pt>
                <c:pt idx="937">
                  <c:v>42597.732638888891</c:v>
                </c:pt>
                <c:pt idx="938">
                  <c:v>42597.774305555555</c:v>
                </c:pt>
                <c:pt idx="939">
                  <c:v>42597.815972222219</c:v>
                </c:pt>
                <c:pt idx="940">
                  <c:v>42597.857638888891</c:v>
                </c:pt>
                <c:pt idx="941">
                  <c:v>42597.899305555555</c:v>
                </c:pt>
                <c:pt idx="942">
                  <c:v>42597.940972222219</c:v>
                </c:pt>
                <c:pt idx="943">
                  <c:v>42597.982638888891</c:v>
                </c:pt>
                <c:pt idx="944">
                  <c:v>42598.024305555555</c:v>
                </c:pt>
                <c:pt idx="945">
                  <c:v>42598.065972222219</c:v>
                </c:pt>
                <c:pt idx="946">
                  <c:v>42598.107638888891</c:v>
                </c:pt>
                <c:pt idx="947">
                  <c:v>42598.149305555555</c:v>
                </c:pt>
                <c:pt idx="948">
                  <c:v>42598.190972222219</c:v>
                </c:pt>
                <c:pt idx="949">
                  <c:v>42598.232638888891</c:v>
                </c:pt>
                <c:pt idx="950">
                  <c:v>42598.274305555555</c:v>
                </c:pt>
                <c:pt idx="951">
                  <c:v>42598.315972222219</c:v>
                </c:pt>
                <c:pt idx="952">
                  <c:v>42598.357638888891</c:v>
                </c:pt>
                <c:pt idx="953">
                  <c:v>42598.399305555555</c:v>
                </c:pt>
                <c:pt idx="954">
                  <c:v>42598.440972222219</c:v>
                </c:pt>
                <c:pt idx="955">
                  <c:v>42598.482638888891</c:v>
                </c:pt>
                <c:pt idx="956">
                  <c:v>42598.524305555555</c:v>
                </c:pt>
                <c:pt idx="957">
                  <c:v>42598.565972222219</c:v>
                </c:pt>
                <c:pt idx="958">
                  <c:v>42598.607638888891</c:v>
                </c:pt>
                <c:pt idx="959">
                  <c:v>42598.649305555555</c:v>
                </c:pt>
                <c:pt idx="960">
                  <c:v>42598.690972222219</c:v>
                </c:pt>
                <c:pt idx="961">
                  <c:v>42598.732638888891</c:v>
                </c:pt>
                <c:pt idx="962">
                  <c:v>42598.774305555555</c:v>
                </c:pt>
                <c:pt idx="963">
                  <c:v>42598.815972222219</c:v>
                </c:pt>
                <c:pt idx="964">
                  <c:v>42598.857638888891</c:v>
                </c:pt>
                <c:pt idx="965">
                  <c:v>42598.899305555555</c:v>
                </c:pt>
                <c:pt idx="966">
                  <c:v>42598.940972222219</c:v>
                </c:pt>
                <c:pt idx="967">
                  <c:v>42598.982638888891</c:v>
                </c:pt>
                <c:pt idx="968">
                  <c:v>42599.024305555555</c:v>
                </c:pt>
                <c:pt idx="969">
                  <c:v>42599.065972222219</c:v>
                </c:pt>
                <c:pt idx="970">
                  <c:v>42599.107638888891</c:v>
                </c:pt>
                <c:pt idx="971">
                  <c:v>42599.149305555555</c:v>
                </c:pt>
                <c:pt idx="972">
                  <c:v>42599.190972222219</c:v>
                </c:pt>
                <c:pt idx="973">
                  <c:v>42599.232638888891</c:v>
                </c:pt>
                <c:pt idx="974">
                  <c:v>42599.274305555555</c:v>
                </c:pt>
                <c:pt idx="975">
                  <c:v>42599.315972222219</c:v>
                </c:pt>
                <c:pt idx="976">
                  <c:v>42599.357638888891</c:v>
                </c:pt>
                <c:pt idx="977">
                  <c:v>42599.399305555555</c:v>
                </c:pt>
                <c:pt idx="978">
                  <c:v>42599.440972222219</c:v>
                </c:pt>
                <c:pt idx="979">
                  <c:v>42599.482638888891</c:v>
                </c:pt>
                <c:pt idx="980">
                  <c:v>42599.524305555555</c:v>
                </c:pt>
                <c:pt idx="981">
                  <c:v>42599.565972222219</c:v>
                </c:pt>
                <c:pt idx="982">
                  <c:v>42599.607638888891</c:v>
                </c:pt>
                <c:pt idx="983">
                  <c:v>42599.649305555555</c:v>
                </c:pt>
                <c:pt idx="984">
                  <c:v>42599.690972222219</c:v>
                </c:pt>
                <c:pt idx="985">
                  <c:v>42599.732638888891</c:v>
                </c:pt>
                <c:pt idx="986">
                  <c:v>42599.774305555555</c:v>
                </c:pt>
                <c:pt idx="987">
                  <c:v>42599.815972222219</c:v>
                </c:pt>
                <c:pt idx="988">
                  <c:v>42599.857638888891</c:v>
                </c:pt>
                <c:pt idx="989">
                  <c:v>42599.899305555555</c:v>
                </c:pt>
                <c:pt idx="990">
                  <c:v>42599.940972222219</c:v>
                </c:pt>
                <c:pt idx="991">
                  <c:v>42599.982638888891</c:v>
                </c:pt>
                <c:pt idx="992">
                  <c:v>42600.024305555555</c:v>
                </c:pt>
                <c:pt idx="993">
                  <c:v>42600.065972222219</c:v>
                </c:pt>
                <c:pt idx="994">
                  <c:v>42600.107638888891</c:v>
                </c:pt>
                <c:pt idx="995">
                  <c:v>42600.149305555555</c:v>
                </c:pt>
                <c:pt idx="996">
                  <c:v>42600.190972222219</c:v>
                </c:pt>
                <c:pt idx="997">
                  <c:v>42600.232638888891</c:v>
                </c:pt>
                <c:pt idx="998">
                  <c:v>42600.274305555555</c:v>
                </c:pt>
                <c:pt idx="999">
                  <c:v>42600.315972222219</c:v>
                </c:pt>
                <c:pt idx="1000">
                  <c:v>42600.357638888891</c:v>
                </c:pt>
                <c:pt idx="1001">
                  <c:v>42600.399305555555</c:v>
                </c:pt>
                <c:pt idx="1002">
                  <c:v>42600.440972222219</c:v>
                </c:pt>
                <c:pt idx="1003">
                  <c:v>42600.482638888891</c:v>
                </c:pt>
                <c:pt idx="1004">
                  <c:v>42600.524305555555</c:v>
                </c:pt>
                <c:pt idx="1005">
                  <c:v>42600.565972222219</c:v>
                </c:pt>
                <c:pt idx="1006">
                  <c:v>42600.607638888891</c:v>
                </c:pt>
                <c:pt idx="1007">
                  <c:v>42600.649305555555</c:v>
                </c:pt>
                <c:pt idx="1008">
                  <c:v>42600.690972222219</c:v>
                </c:pt>
                <c:pt idx="1009">
                  <c:v>42600.732638888891</c:v>
                </c:pt>
                <c:pt idx="1010">
                  <c:v>42600.774305555555</c:v>
                </c:pt>
                <c:pt idx="1011">
                  <c:v>42600.815972222219</c:v>
                </c:pt>
                <c:pt idx="1012">
                  <c:v>42600.857638888891</c:v>
                </c:pt>
                <c:pt idx="1013">
                  <c:v>42600.899305555555</c:v>
                </c:pt>
                <c:pt idx="1014">
                  <c:v>42600.940972222219</c:v>
                </c:pt>
                <c:pt idx="1015">
                  <c:v>42600.982638888891</c:v>
                </c:pt>
                <c:pt idx="1016">
                  <c:v>42601.024305555555</c:v>
                </c:pt>
                <c:pt idx="1017">
                  <c:v>42601.065972222219</c:v>
                </c:pt>
                <c:pt idx="1018">
                  <c:v>42601.107638888891</c:v>
                </c:pt>
                <c:pt idx="1019">
                  <c:v>42601.149305555555</c:v>
                </c:pt>
                <c:pt idx="1020">
                  <c:v>42601.190972222219</c:v>
                </c:pt>
                <c:pt idx="1021">
                  <c:v>42601.232638888891</c:v>
                </c:pt>
                <c:pt idx="1022">
                  <c:v>42601.274305555555</c:v>
                </c:pt>
                <c:pt idx="1023">
                  <c:v>42601.315972222219</c:v>
                </c:pt>
                <c:pt idx="1024">
                  <c:v>42601.357638888891</c:v>
                </c:pt>
                <c:pt idx="1025">
                  <c:v>42601.399305555555</c:v>
                </c:pt>
                <c:pt idx="1026">
                  <c:v>42601.440972222219</c:v>
                </c:pt>
                <c:pt idx="1027">
                  <c:v>42601.482638888891</c:v>
                </c:pt>
                <c:pt idx="1028">
                  <c:v>42601.524305555555</c:v>
                </c:pt>
                <c:pt idx="1029">
                  <c:v>42601.565972222219</c:v>
                </c:pt>
                <c:pt idx="1030">
                  <c:v>42601.607638888891</c:v>
                </c:pt>
                <c:pt idx="1031">
                  <c:v>42601.649305555555</c:v>
                </c:pt>
                <c:pt idx="1032">
                  <c:v>42601.690972222219</c:v>
                </c:pt>
                <c:pt idx="1033">
                  <c:v>42601.732638888891</c:v>
                </c:pt>
                <c:pt idx="1034">
                  <c:v>42601.774305555555</c:v>
                </c:pt>
                <c:pt idx="1035">
                  <c:v>42601.815972222219</c:v>
                </c:pt>
                <c:pt idx="1036">
                  <c:v>42601.857638888891</c:v>
                </c:pt>
                <c:pt idx="1037">
                  <c:v>42601.899305555555</c:v>
                </c:pt>
                <c:pt idx="1038">
                  <c:v>42601.940972222219</c:v>
                </c:pt>
                <c:pt idx="1039">
                  <c:v>42601.982638888891</c:v>
                </c:pt>
                <c:pt idx="1040">
                  <c:v>42602.024305555555</c:v>
                </c:pt>
                <c:pt idx="1041">
                  <c:v>42602.065972222219</c:v>
                </c:pt>
                <c:pt idx="1042">
                  <c:v>42602.107638888891</c:v>
                </c:pt>
                <c:pt idx="1043">
                  <c:v>42602.149305555555</c:v>
                </c:pt>
                <c:pt idx="1044">
                  <c:v>42602.190972222219</c:v>
                </c:pt>
                <c:pt idx="1045">
                  <c:v>42602.232638888891</c:v>
                </c:pt>
                <c:pt idx="1046">
                  <c:v>42602.274305555555</c:v>
                </c:pt>
                <c:pt idx="1047">
                  <c:v>42602.315972222219</c:v>
                </c:pt>
                <c:pt idx="1048">
                  <c:v>42602.357638888891</c:v>
                </c:pt>
                <c:pt idx="1049">
                  <c:v>42602.399305555555</c:v>
                </c:pt>
                <c:pt idx="1050">
                  <c:v>42602.440972222219</c:v>
                </c:pt>
                <c:pt idx="1051">
                  <c:v>42602.482638888891</c:v>
                </c:pt>
                <c:pt idx="1052">
                  <c:v>42602.524305555555</c:v>
                </c:pt>
                <c:pt idx="1053">
                  <c:v>42602.565972222219</c:v>
                </c:pt>
                <c:pt idx="1054">
                  <c:v>42602.607638888891</c:v>
                </c:pt>
                <c:pt idx="1055">
                  <c:v>42602.649305555555</c:v>
                </c:pt>
                <c:pt idx="1056">
                  <c:v>42602.690972222219</c:v>
                </c:pt>
                <c:pt idx="1057">
                  <c:v>42602.732638888891</c:v>
                </c:pt>
                <c:pt idx="1058">
                  <c:v>42602.774305555555</c:v>
                </c:pt>
                <c:pt idx="1059">
                  <c:v>42602.815972222219</c:v>
                </c:pt>
                <c:pt idx="1060">
                  <c:v>42602.857638888891</c:v>
                </c:pt>
                <c:pt idx="1061">
                  <c:v>42602.899305555555</c:v>
                </c:pt>
                <c:pt idx="1062">
                  <c:v>42602.940972222219</c:v>
                </c:pt>
                <c:pt idx="1063">
                  <c:v>42602.982638888891</c:v>
                </c:pt>
                <c:pt idx="1064">
                  <c:v>42603.024305555555</c:v>
                </c:pt>
                <c:pt idx="1065">
                  <c:v>42603.065972222219</c:v>
                </c:pt>
                <c:pt idx="1066">
                  <c:v>42603.107638888891</c:v>
                </c:pt>
                <c:pt idx="1067">
                  <c:v>42603.149305555555</c:v>
                </c:pt>
                <c:pt idx="1068">
                  <c:v>42603.190972222219</c:v>
                </c:pt>
                <c:pt idx="1069">
                  <c:v>42603.232638888891</c:v>
                </c:pt>
                <c:pt idx="1070">
                  <c:v>42603.274305555555</c:v>
                </c:pt>
                <c:pt idx="1071">
                  <c:v>42603.315972222219</c:v>
                </c:pt>
                <c:pt idx="1072">
                  <c:v>42603.357638888891</c:v>
                </c:pt>
                <c:pt idx="1073">
                  <c:v>42603.399305555555</c:v>
                </c:pt>
                <c:pt idx="1074">
                  <c:v>42603.440972222219</c:v>
                </c:pt>
                <c:pt idx="1075">
                  <c:v>42603.482638888891</c:v>
                </c:pt>
                <c:pt idx="1076">
                  <c:v>42603.524305555555</c:v>
                </c:pt>
                <c:pt idx="1077">
                  <c:v>42603.565972222219</c:v>
                </c:pt>
                <c:pt idx="1078">
                  <c:v>42603.607638888891</c:v>
                </c:pt>
                <c:pt idx="1079">
                  <c:v>42603.649305555555</c:v>
                </c:pt>
                <c:pt idx="1080">
                  <c:v>42603.690972222219</c:v>
                </c:pt>
                <c:pt idx="1081">
                  <c:v>42603.732638888891</c:v>
                </c:pt>
                <c:pt idx="1082">
                  <c:v>42603.774305555555</c:v>
                </c:pt>
                <c:pt idx="1083">
                  <c:v>42603.815972222219</c:v>
                </c:pt>
                <c:pt idx="1084">
                  <c:v>42603.857638888891</c:v>
                </c:pt>
                <c:pt idx="1085">
                  <c:v>42603.899305555555</c:v>
                </c:pt>
                <c:pt idx="1086">
                  <c:v>42603.940972222219</c:v>
                </c:pt>
                <c:pt idx="1087">
                  <c:v>42603.982638888891</c:v>
                </c:pt>
                <c:pt idx="1088">
                  <c:v>42604.024305555555</c:v>
                </c:pt>
                <c:pt idx="1089">
                  <c:v>42604.065972222219</c:v>
                </c:pt>
                <c:pt idx="1090">
                  <c:v>42604.107638888891</c:v>
                </c:pt>
                <c:pt idx="1091">
                  <c:v>42604.149305555555</c:v>
                </c:pt>
                <c:pt idx="1092">
                  <c:v>42604.190972222219</c:v>
                </c:pt>
                <c:pt idx="1093">
                  <c:v>42604.232638888891</c:v>
                </c:pt>
                <c:pt idx="1094">
                  <c:v>42604.274305555555</c:v>
                </c:pt>
                <c:pt idx="1095">
                  <c:v>42604.315972222219</c:v>
                </c:pt>
                <c:pt idx="1096">
                  <c:v>42604.357638888891</c:v>
                </c:pt>
                <c:pt idx="1097">
                  <c:v>42604.399305555555</c:v>
                </c:pt>
                <c:pt idx="1098">
                  <c:v>42604.440972222219</c:v>
                </c:pt>
                <c:pt idx="1099">
                  <c:v>42604.482638888891</c:v>
                </c:pt>
                <c:pt idx="1100">
                  <c:v>42604.524305555555</c:v>
                </c:pt>
                <c:pt idx="1101">
                  <c:v>42604.565972222219</c:v>
                </c:pt>
                <c:pt idx="1102">
                  <c:v>42604.607638888891</c:v>
                </c:pt>
                <c:pt idx="1103">
                  <c:v>42604.649305555555</c:v>
                </c:pt>
                <c:pt idx="1104">
                  <c:v>42604.690972222219</c:v>
                </c:pt>
                <c:pt idx="1105">
                  <c:v>42604.732638888891</c:v>
                </c:pt>
                <c:pt idx="1106">
                  <c:v>42604.774305555555</c:v>
                </c:pt>
                <c:pt idx="1107">
                  <c:v>42604.815972222219</c:v>
                </c:pt>
                <c:pt idx="1108">
                  <c:v>42604.857638888891</c:v>
                </c:pt>
                <c:pt idx="1109">
                  <c:v>42604.899305555555</c:v>
                </c:pt>
                <c:pt idx="1110">
                  <c:v>42604.940972222219</c:v>
                </c:pt>
                <c:pt idx="1111">
                  <c:v>42604.982638888891</c:v>
                </c:pt>
                <c:pt idx="1112">
                  <c:v>42605.024305555555</c:v>
                </c:pt>
                <c:pt idx="1113">
                  <c:v>42605.065972222219</c:v>
                </c:pt>
                <c:pt idx="1114">
                  <c:v>42605.107638888891</c:v>
                </c:pt>
                <c:pt idx="1115">
                  <c:v>42605.149305555555</c:v>
                </c:pt>
                <c:pt idx="1116">
                  <c:v>42605.190972222219</c:v>
                </c:pt>
                <c:pt idx="1117">
                  <c:v>42605.232638888891</c:v>
                </c:pt>
                <c:pt idx="1118">
                  <c:v>42605.274305555555</c:v>
                </c:pt>
                <c:pt idx="1119">
                  <c:v>42605.315972222219</c:v>
                </c:pt>
                <c:pt idx="1120">
                  <c:v>42605.357638888891</c:v>
                </c:pt>
                <c:pt idx="1121">
                  <c:v>42605.399305555555</c:v>
                </c:pt>
                <c:pt idx="1122">
                  <c:v>42605.440972222219</c:v>
                </c:pt>
                <c:pt idx="1123">
                  <c:v>42605.482638888891</c:v>
                </c:pt>
                <c:pt idx="1124">
                  <c:v>42605.524305555555</c:v>
                </c:pt>
                <c:pt idx="1125">
                  <c:v>42605.565972222219</c:v>
                </c:pt>
                <c:pt idx="1126">
                  <c:v>42605.607638888891</c:v>
                </c:pt>
                <c:pt idx="1127">
                  <c:v>42605.649305555555</c:v>
                </c:pt>
                <c:pt idx="1128">
                  <c:v>42605.690972222219</c:v>
                </c:pt>
                <c:pt idx="1129">
                  <c:v>42605.732638888891</c:v>
                </c:pt>
                <c:pt idx="1130">
                  <c:v>42605.774305555555</c:v>
                </c:pt>
                <c:pt idx="1131">
                  <c:v>42605.815972222219</c:v>
                </c:pt>
                <c:pt idx="1132">
                  <c:v>42605.857638888891</c:v>
                </c:pt>
                <c:pt idx="1133">
                  <c:v>42605.899305555555</c:v>
                </c:pt>
                <c:pt idx="1134">
                  <c:v>42605.940972222219</c:v>
                </c:pt>
                <c:pt idx="1135">
                  <c:v>42605.982638888891</c:v>
                </c:pt>
                <c:pt idx="1136">
                  <c:v>42606.024305555555</c:v>
                </c:pt>
                <c:pt idx="1137">
                  <c:v>42606.065972222219</c:v>
                </c:pt>
                <c:pt idx="1138">
                  <c:v>42606.107638888891</c:v>
                </c:pt>
                <c:pt idx="1139">
                  <c:v>42606.149305555555</c:v>
                </c:pt>
                <c:pt idx="1140">
                  <c:v>42606.190972222219</c:v>
                </c:pt>
                <c:pt idx="1141">
                  <c:v>42606.232638888891</c:v>
                </c:pt>
                <c:pt idx="1142">
                  <c:v>42606.274305555555</c:v>
                </c:pt>
                <c:pt idx="1143">
                  <c:v>42606.315972222219</c:v>
                </c:pt>
                <c:pt idx="1144">
                  <c:v>42606.357638888891</c:v>
                </c:pt>
                <c:pt idx="1145">
                  <c:v>42606.399305555555</c:v>
                </c:pt>
                <c:pt idx="1146">
                  <c:v>42606.440972222219</c:v>
                </c:pt>
                <c:pt idx="1147">
                  <c:v>42606.482638888891</c:v>
                </c:pt>
                <c:pt idx="1148">
                  <c:v>42606.524305555555</c:v>
                </c:pt>
                <c:pt idx="1149">
                  <c:v>42606.565972222219</c:v>
                </c:pt>
                <c:pt idx="1150">
                  <c:v>42606.607638888891</c:v>
                </c:pt>
                <c:pt idx="1151">
                  <c:v>42606.649305555555</c:v>
                </c:pt>
                <c:pt idx="1152">
                  <c:v>42606.690972222219</c:v>
                </c:pt>
                <c:pt idx="1153">
                  <c:v>42606.732638888891</c:v>
                </c:pt>
                <c:pt idx="1154">
                  <c:v>42606.774305555555</c:v>
                </c:pt>
                <c:pt idx="1155">
                  <c:v>42606.815972222219</c:v>
                </c:pt>
                <c:pt idx="1156">
                  <c:v>42606.857638888891</c:v>
                </c:pt>
                <c:pt idx="1157">
                  <c:v>42606.899305555555</c:v>
                </c:pt>
                <c:pt idx="1158">
                  <c:v>42606.940972222219</c:v>
                </c:pt>
                <c:pt idx="1159">
                  <c:v>42606.982638888891</c:v>
                </c:pt>
                <c:pt idx="1160">
                  <c:v>42607.024305555555</c:v>
                </c:pt>
                <c:pt idx="1161">
                  <c:v>42607.065972222219</c:v>
                </c:pt>
                <c:pt idx="1162">
                  <c:v>42607.107638888891</c:v>
                </c:pt>
                <c:pt idx="1163">
                  <c:v>42607.149305555555</c:v>
                </c:pt>
                <c:pt idx="1164">
                  <c:v>42607.190972222219</c:v>
                </c:pt>
                <c:pt idx="1165">
                  <c:v>42607.232638888891</c:v>
                </c:pt>
                <c:pt idx="1166">
                  <c:v>42607.274305555555</c:v>
                </c:pt>
                <c:pt idx="1167">
                  <c:v>42607.315972222219</c:v>
                </c:pt>
                <c:pt idx="1168">
                  <c:v>42607.357638888891</c:v>
                </c:pt>
                <c:pt idx="1169">
                  <c:v>42607.399305555555</c:v>
                </c:pt>
                <c:pt idx="1170">
                  <c:v>42607.440972222219</c:v>
                </c:pt>
                <c:pt idx="1171">
                  <c:v>42607.482638888891</c:v>
                </c:pt>
                <c:pt idx="1172">
                  <c:v>42607.524305555555</c:v>
                </c:pt>
                <c:pt idx="1173">
                  <c:v>42607.565972222219</c:v>
                </c:pt>
                <c:pt idx="1174">
                  <c:v>42607.607638888891</c:v>
                </c:pt>
                <c:pt idx="1175">
                  <c:v>42607.649305555555</c:v>
                </c:pt>
                <c:pt idx="1176">
                  <c:v>42607.690972222219</c:v>
                </c:pt>
                <c:pt idx="1177">
                  <c:v>42607.732638888891</c:v>
                </c:pt>
                <c:pt idx="1178">
                  <c:v>42607.774305555555</c:v>
                </c:pt>
                <c:pt idx="1179">
                  <c:v>42607.815972222219</c:v>
                </c:pt>
                <c:pt idx="1180">
                  <c:v>42607.857638888891</c:v>
                </c:pt>
                <c:pt idx="1181">
                  <c:v>42607.899305555555</c:v>
                </c:pt>
                <c:pt idx="1182">
                  <c:v>42607.940972222219</c:v>
                </c:pt>
                <c:pt idx="1183">
                  <c:v>42607.982638888891</c:v>
                </c:pt>
                <c:pt idx="1184">
                  <c:v>42608.024305555555</c:v>
                </c:pt>
                <c:pt idx="1185">
                  <c:v>42608.065972222219</c:v>
                </c:pt>
                <c:pt idx="1186">
                  <c:v>42608.107638888891</c:v>
                </c:pt>
                <c:pt idx="1187">
                  <c:v>42608.149305555555</c:v>
                </c:pt>
                <c:pt idx="1188">
                  <c:v>42608.190972222219</c:v>
                </c:pt>
                <c:pt idx="1189">
                  <c:v>42608.232638888891</c:v>
                </c:pt>
                <c:pt idx="1190">
                  <c:v>42608.274305555555</c:v>
                </c:pt>
                <c:pt idx="1191">
                  <c:v>42608.315972222219</c:v>
                </c:pt>
                <c:pt idx="1192">
                  <c:v>42608.357638888891</c:v>
                </c:pt>
                <c:pt idx="1193">
                  <c:v>42608.399305555555</c:v>
                </c:pt>
                <c:pt idx="1194">
                  <c:v>42608.440972222219</c:v>
                </c:pt>
                <c:pt idx="1195">
                  <c:v>42608.482638888891</c:v>
                </c:pt>
                <c:pt idx="1196">
                  <c:v>42608.524305555555</c:v>
                </c:pt>
                <c:pt idx="1197">
                  <c:v>42608.565972222219</c:v>
                </c:pt>
                <c:pt idx="1198">
                  <c:v>42608.607638888891</c:v>
                </c:pt>
                <c:pt idx="1199">
                  <c:v>42608.649305555555</c:v>
                </c:pt>
                <c:pt idx="1200">
                  <c:v>42608.690972222219</c:v>
                </c:pt>
                <c:pt idx="1201">
                  <c:v>42608.732638888891</c:v>
                </c:pt>
                <c:pt idx="1202">
                  <c:v>42608.774305555555</c:v>
                </c:pt>
                <c:pt idx="1203">
                  <c:v>42608.815972222219</c:v>
                </c:pt>
                <c:pt idx="1204">
                  <c:v>42608.857638888891</c:v>
                </c:pt>
                <c:pt idx="1205">
                  <c:v>42608.899305555555</c:v>
                </c:pt>
                <c:pt idx="1206">
                  <c:v>42608.940972222219</c:v>
                </c:pt>
                <c:pt idx="1207">
                  <c:v>42608.982638888891</c:v>
                </c:pt>
                <c:pt idx="1208">
                  <c:v>42609.024305555555</c:v>
                </c:pt>
                <c:pt idx="1209">
                  <c:v>42609.065972222219</c:v>
                </c:pt>
                <c:pt idx="1210">
                  <c:v>42609.107638888891</c:v>
                </c:pt>
                <c:pt idx="1211">
                  <c:v>42609.149305555555</c:v>
                </c:pt>
                <c:pt idx="1212">
                  <c:v>42609.190972222219</c:v>
                </c:pt>
                <c:pt idx="1213">
                  <c:v>42609.232638888891</c:v>
                </c:pt>
                <c:pt idx="1214">
                  <c:v>42609.274305555555</c:v>
                </c:pt>
                <c:pt idx="1215">
                  <c:v>42609.315972222219</c:v>
                </c:pt>
                <c:pt idx="1216">
                  <c:v>42609.357638888891</c:v>
                </c:pt>
                <c:pt idx="1217">
                  <c:v>42609.399305555555</c:v>
                </c:pt>
                <c:pt idx="1218">
                  <c:v>42609.440972222219</c:v>
                </c:pt>
                <c:pt idx="1219">
                  <c:v>42609.482638888891</c:v>
                </c:pt>
                <c:pt idx="1220">
                  <c:v>42609.524305555555</c:v>
                </c:pt>
                <c:pt idx="1221">
                  <c:v>42609.565972222219</c:v>
                </c:pt>
                <c:pt idx="1222">
                  <c:v>42609.607638888891</c:v>
                </c:pt>
                <c:pt idx="1223">
                  <c:v>42609.649305555555</c:v>
                </c:pt>
                <c:pt idx="1224">
                  <c:v>42609.690972222219</c:v>
                </c:pt>
                <c:pt idx="1225">
                  <c:v>42609.732638888891</c:v>
                </c:pt>
                <c:pt idx="1226">
                  <c:v>42609.774305555555</c:v>
                </c:pt>
                <c:pt idx="1227">
                  <c:v>42609.815972222219</c:v>
                </c:pt>
                <c:pt idx="1228">
                  <c:v>42609.857638888891</c:v>
                </c:pt>
                <c:pt idx="1229">
                  <c:v>42609.899305555555</c:v>
                </c:pt>
                <c:pt idx="1230">
                  <c:v>42609.940972222219</c:v>
                </c:pt>
                <c:pt idx="1231">
                  <c:v>42609.982638888891</c:v>
                </c:pt>
                <c:pt idx="1232">
                  <c:v>42610.024305555555</c:v>
                </c:pt>
                <c:pt idx="1233">
                  <c:v>42610.065972222219</c:v>
                </c:pt>
                <c:pt idx="1234">
                  <c:v>42610.107638888891</c:v>
                </c:pt>
                <c:pt idx="1235">
                  <c:v>42610.149305555555</c:v>
                </c:pt>
                <c:pt idx="1236">
                  <c:v>42610.190972222219</c:v>
                </c:pt>
                <c:pt idx="1237">
                  <c:v>42610.232638888891</c:v>
                </c:pt>
                <c:pt idx="1238">
                  <c:v>42610.274305555555</c:v>
                </c:pt>
                <c:pt idx="1239">
                  <c:v>42610.315972222219</c:v>
                </c:pt>
                <c:pt idx="1240">
                  <c:v>42610.357638888891</c:v>
                </c:pt>
                <c:pt idx="1241">
                  <c:v>42610.399305555555</c:v>
                </c:pt>
                <c:pt idx="1242">
                  <c:v>42610.440972222219</c:v>
                </c:pt>
                <c:pt idx="1243">
                  <c:v>42610.482638888891</c:v>
                </c:pt>
                <c:pt idx="1244">
                  <c:v>42610.524305555555</c:v>
                </c:pt>
                <c:pt idx="1245">
                  <c:v>42610.565972222219</c:v>
                </c:pt>
                <c:pt idx="1246">
                  <c:v>42610.607638888891</c:v>
                </c:pt>
                <c:pt idx="1247">
                  <c:v>42610.649305555555</c:v>
                </c:pt>
                <c:pt idx="1248">
                  <c:v>42610.690972222219</c:v>
                </c:pt>
                <c:pt idx="1249">
                  <c:v>42610.732638888891</c:v>
                </c:pt>
                <c:pt idx="1250">
                  <c:v>42610.774305555555</c:v>
                </c:pt>
                <c:pt idx="1251">
                  <c:v>42610.815972222219</c:v>
                </c:pt>
                <c:pt idx="1252">
                  <c:v>42610.857638888891</c:v>
                </c:pt>
                <c:pt idx="1253">
                  <c:v>42610.899305555555</c:v>
                </c:pt>
                <c:pt idx="1254">
                  <c:v>42610.940972222219</c:v>
                </c:pt>
                <c:pt idx="1255">
                  <c:v>42610.982638888891</c:v>
                </c:pt>
                <c:pt idx="1256">
                  <c:v>42611.024305555555</c:v>
                </c:pt>
                <c:pt idx="1257">
                  <c:v>42611.065972222219</c:v>
                </c:pt>
                <c:pt idx="1258">
                  <c:v>42611.107638888891</c:v>
                </c:pt>
                <c:pt idx="1259">
                  <c:v>42611.149305555555</c:v>
                </c:pt>
                <c:pt idx="1260">
                  <c:v>42611.190972222219</c:v>
                </c:pt>
                <c:pt idx="1261">
                  <c:v>42611.232638888891</c:v>
                </c:pt>
                <c:pt idx="1262">
                  <c:v>42611.274305555555</c:v>
                </c:pt>
                <c:pt idx="1263">
                  <c:v>42611.315972222219</c:v>
                </c:pt>
                <c:pt idx="1264">
                  <c:v>42611.357638888891</c:v>
                </c:pt>
                <c:pt idx="1265">
                  <c:v>42611.399305555555</c:v>
                </c:pt>
                <c:pt idx="1266">
                  <c:v>42611.440972222219</c:v>
                </c:pt>
                <c:pt idx="1267">
                  <c:v>42611.482638888891</c:v>
                </c:pt>
                <c:pt idx="1268">
                  <c:v>42611.524305555555</c:v>
                </c:pt>
                <c:pt idx="1269">
                  <c:v>42611.565972222219</c:v>
                </c:pt>
                <c:pt idx="1270">
                  <c:v>42611.607638888891</c:v>
                </c:pt>
                <c:pt idx="1271">
                  <c:v>42611.649305555555</c:v>
                </c:pt>
                <c:pt idx="1272">
                  <c:v>42611.690972222219</c:v>
                </c:pt>
                <c:pt idx="1273">
                  <c:v>42611.732638888891</c:v>
                </c:pt>
                <c:pt idx="1274">
                  <c:v>42611.774305555555</c:v>
                </c:pt>
                <c:pt idx="1275">
                  <c:v>42611.815972222219</c:v>
                </c:pt>
                <c:pt idx="1276">
                  <c:v>42611.857638888891</c:v>
                </c:pt>
                <c:pt idx="1277">
                  <c:v>42611.899305555555</c:v>
                </c:pt>
                <c:pt idx="1278">
                  <c:v>42611.940972222219</c:v>
                </c:pt>
                <c:pt idx="1279">
                  <c:v>42611.982638888891</c:v>
                </c:pt>
                <c:pt idx="1280">
                  <c:v>42612.024305555555</c:v>
                </c:pt>
                <c:pt idx="1281">
                  <c:v>42612.065972222219</c:v>
                </c:pt>
                <c:pt idx="1282">
                  <c:v>42612.107638888891</c:v>
                </c:pt>
                <c:pt idx="1283">
                  <c:v>42612.149305555555</c:v>
                </c:pt>
                <c:pt idx="1284">
                  <c:v>42612.190972222219</c:v>
                </c:pt>
                <c:pt idx="1285">
                  <c:v>42612.232638888891</c:v>
                </c:pt>
                <c:pt idx="1286">
                  <c:v>42612.274305555555</c:v>
                </c:pt>
                <c:pt idx="1287">
                  <c:v>42612.315972222219</c:v>
                </c:pt>
                <c:pt idx="1288">
                  <c:v>42612.357638888891</c:v>
                </c:pt>
                <c:pt idx="1289">
                  <c:v>42612.399305555555</c:v>
                </c:pt>
                <c:pt idx="1290">
                  <c:v>42612.440972222219</c:v>
                </c:pt>
                <c:pt idx="1291">
                  <c:v>42612.482638888891</c:v>
                </c:pt>
                <c:pt idx="1292">
                  <c:v>42612.524305555555</c:v>
                </c:pt>
                <c:pt idx="1293">
                  <c:v>42612.565972222219</c:v>
                </c:pt>
                <c:pt idx="1294">
                  <c:v>42612.607638888891</c:v>
                </c:pt>
                <c:pt idx="1295">
                  <c:v>42612.649305555555</c:v>
                </c:pt>
                <c:pt idx="1296">
                  <c:v>42612.690972222219</c:v>
                </c:pt>
                <c:pt idx="1297">
                  <c:v>42612.732638888891</c:v>
                </c:pt>
                <c:pt idx="1298">
                  <c:v>42612.774305555555</c:v>
                </c:pt>
                <c:pt idx="1299">
                  <c:v>42612.815972222219</c:v>
                </c:pt>
                <c:pt idx="1300">
                  <c:v>42612.857638888891</c:v>
                </c:pt>
                <c:pt idx="1301">
                  <c:v>42612.899305555555</c:v>
                </c:pt>
                <c:pt idx="1302">
                  <c:v>42612.940972222219</c:v>
                </c:pt>
                <c:pt idx="1303">
                  <c:v>42612.982638888891</c:v>
                </c:pt>
                <c:pt idx="1304">
                  <c:v>42613.024305555555</c:v>
                </c:pt>
                <c:pt idx="1305">
                  <c:v>42613.065972222219</c:v>
                </c:pt>
                <c:pt idx="1306">
                  <c:v>42613.107638888891</c:v>
                </c:pt>
                <c:pt idx="1307">
                  <c:v>42613.149305555555</c:v>
                </c:pt>
                <c:pt idx="1308">
                  <c:v>42613.190972222219</c:v>
                </c:pt>
                <c:pt idx="1309">
                  <c:v>42613.232638888891</c:v>
                </c:pt>
                <c:pt idx="1310">
                  <c:v>42613.274305555555</c:v>
                </c:pt>
                <c:pt idx="1311">
                  <c:v>42613.315972222219</c:v>
                </c:pt>
                <c:pt idx="1312">
                  <c:v>42613.357638888891</c:v>
                </c:pt>
                <c:pt idx="1313">
                  <c:v>42613.399305555555</c:v>
                </c:pt>
                <c:pt idx="1314">
                  <c:v>42613.440972222219</c:v>
                </c:pt>
                <c:pt idx="1315">
                  <c:v>42613.482638888891</c:v>
                </c:pt>
                <c:pt idx="1316">
                  <c:v>42613.524305555555</c:v>
                </c:pt>
                <c:pt idx="1317">
                  <c:v>42613.565972222219</c:v>
                </c:pt>
                <c:pt idx="1318">
                  <c:v>42613.607638888891</c:v>
                </c:pt>
                <c:pt idx="1319">
                  <c:v>42613.649305555555</c:v>
                </c:pt>
                <c:pt idx="1320">
                  <c:v>42613.690972222219</c:v>
                </c:pt>
                <c:pt idx="1321">
                  <c:v>42613.732638888891</c:v>
                </c:pt>
                <c:pt idx="1322">
                  <c:v>42613.774305555555</c:v>
                </c:pt>
                <c:pt idx="1323">
                  <c:v>42613.815972222219</c:v>
                </c:pt>
                <c:pt idx="1324">
                  <c:v>42613.857638888891</c:v>
                </c:pt>
                <c:pt idx="1325">
                  <c:v>42613.899305555555</c:v>
                </c:pt>
                <c:pt idx="1326">
                  <c:v>42613.940972222219</c:v>
                </c:pt>
                <c:pt idx="1327">
                  <c:v>42613.982638888891</c:v>
                </c:pt>
                <c:pt idx="1328">
                  <c:v>42614.024305555555</c:v>
                </c:pt>
                <c:pt idx="1329">
                  <c:v>42614.065972222219</c:v>
                </c:pt>
                <c:pt idx="1330">
                  <c:v>42614.107638888891</c:v>
                </c:pt>
                <c:pt idx="1331">
                  <c:v>42614.149305555555</c:v>
                </c:pt>
                <c:pt idx="1332">
                  <c:v>42614.190972222219</c:v>
                </c:pt>
                <c:pt idx="1333">
                  <c:v>42614.232638888891</c:v>
                </c:pt>
                <c:pt idx="1334">
                  <c:v>42614.274305555555</c:v>
                </c:pt>
                <c:pt idx="1335">
                  <c:v>42614.315972222219</c:v>
                </c:pt>
                <c:pt idx="1336">
                  <c:v>42614.357638888891</c:v>
                </c:pt>
                <c:pt idx="1337">
                  <c:v>42614.399305555555</c:v>
                </c:pt>
                <c:pt idx="1338">
                  <c:v>42614.440972222219</c:v>
                </c:pt>
                <c:pt idx="1339">
                  <c:v>42614.482638888891</c:v>
                </c:pt>
                <c:pt idx="1340">
                  <c:v>42614.524305555555</c:v>
                </c:pt>
                <c:pt idx="1341">
                  <c:v>42614.565972222219</c:v>
                </c:pt>
                <c:pt idx="1342">
                  <c:v>42614.607638888891</c:v>
                </c:pt>
                <c:pt idx="1343">
                  <c:v>42614.649305555555</c:v>
                </c:pt>
                <c:pt idx="1344">
                  <c:v>42614.690972222219</c:v>
                </c:pt>
                <c:pt idx="1345">
                  <c:v>42614.732638888891</c:v>
                </c:pt>
                <c:pt idx="1346">
                  <c:v>42614.774305555555</c:v>
                </c:pt>
                <c:pt idx="1347">
                  <c:v>42614.815972222219</c:v>
                </c:pt>
                <c:pt idx="1348">
                  <c:v>42614.857638888891</c:v>
                </c:pt>
                <c:pt idx="1349">
                  <c:v>42614.899305555555</c:v>
                </c:pt>
                <c:pt idx="1350">
                  <c:v>42614.940972222219</c:v>
                </c:pt>
                <c:pt idx="1351">
                  <c:v>42614.982638888891</c:v>
                </c:pt>
                <c:pt idx="1352">
                  <c:v>42615.024305555555</c:v>
                </c:pt>
                <c:pt idx="1353">
                  <c:v>42615.065972222219</c:v>
                </c:pt>
                <c:pt idx="1354">
                  <c:v>42615.107638888891</c:v>
                </c:pt>
                <c:pt idx="1355">
                  <c:v>42615.149305555555</c:v>
                </c:pt>
                <c:pt idx="1356">
                  <c:v>42615.190972222219</c:v>
                </c:pt>
                <c:pt idx="1357">
                  <c:v>42615.232638888891</c:v>
                </c:pt>
                <c:pt idx="1358">
                  <c:v>42615.274305555555</c:v>
                </c:pt>
                <c:pt idx="1359">
                  <c:v>42615.315972222219</c:v>
                </c:pt>
                <c:pt idx="1360">
                  <c:v>42615.357638888891</c:v>
                </c:pt>
                <c:pt idx="1361">
                  <c:v>42615.399305555555</c:v>
                </c:pt>
                <c:pt idx="1362">
                  <c:v>42615.440972222219</c:v>
                </c:pt>
                <c:pt idx="1363">
                  <c:v>42615.482638888891</c:v>
                </c:pt>
                <c:pt idx="1364">
                  <c:v>42615.524305555555</c:v>
                </c:pt>
                <c:pt idx="1365">
                  <c:v>42615.565972222219</c:v>
                </c:pt>
                <c:pt idx="1366">
                  <c:v>42615.607638888891</c:v>
                </c:pt>
                <c:pt idx="1367">
                  <c:v>42615.649305555555</c:v>
                </c:pt>
                <c:pt idx="1368">
                  <c:v>42615.690972222219</c:v>
                </c:pt>
                <c:pt idx="1369">
                  <c:v>42615.732638888891</c:v>
                </c:pt>
                <c:pt idx="1370">
                  <c:v>42615.774305555555</c:v>
                </c:pt>
                <c:pt idx="1371">
                  <c:v>42615.815972222219</c:v>
                </c:pt>
                <c:pt idx="1372">
                  <c:v>42615.857638888891</c:v>
                </c:pt>
                <c:pt idx="1373">
                  <c:v>42615.899305555555</c:v>
                </c:pt>
                <c:pt idx="1374">
                  <c:v>42615.940972222219</c:v>
                </c:pt>
                <c:pt idx="1375">
                  <c:v>42615.982638888891</c:v>
                </c:pt>
                <c:pt idx="1376">
                  <c:v>42616.024305555555</c:v>
                </c:pt>
                <c:pt idx="1377">
                  <c:v>42616.065972222219</c:v>
                </c:pt>
                <c:pt idx="1378">
                  <c:v>42616.107638888891</c:v>
                </c:pt>
                <c:pt idx="1379">
                  <c:v>42616.149305555555</c:v>
                </c:pt>
                <c:pt idx="1380">
                  <c:v>42616.190972222219</c:v>
                </c:pt>
                <c:pt idx="1381">
                  <c:v>42616.232638888891</c:v>
                </c:pt>
                <c:pt idx="1382">
                  <c:v>42616.274305555555</c:v>
                </c:pt>
                <c:pt idx="1383">
                  <c:v>42616.315972222219</c:v>
                </c:pt>
                <c:pt idx="1384">
                  <c:v>42616.357638888891</c:v>
                </c:pt>
                <c:pt idx="1385">
                  <c:v>42616.399305555555</c:v>
                </c:pt>
                <c:pt idx="1386">
                  <c:v>42616.440972222219</c:v>
                </c:pt>
                <c:pt idx="1387">
                  <c:v>42616.482638888891</c:v>
                </c:pt>
                <c:pt idx="1388">
                  <c:v>42616.524305555555</c:v>
                </c:pt>
                <c:pt idx="1389">
                  <c:v>42616.565972222219</c:v>
                </c:pt>
                <c:pt idx="1390">
                  <c:v>42616.607638888891</c:v>
                </c:pt>
                <c:pt idx="1391">
                  <c:v>42616.649305555555</c:v>
                </c:pt>
                <c:pt idx="1392">
                  <c:v>42616.690972222219</c:v>
                </c:pt>
                <c:pt idx="1393">
                  <c:v>42616.732638888891</c:v>
                </c:pt>
                <c:pt idx="1394">
                  <c:v>42616.774305555555</c:v>
                </c:pt>
                <c:pt idx="1395">
                  <c:v>42616.815972222219</c:v>
                </c:pt>
                <c:pt idx="1396">
                  <c:v>42616.857638888891</c:v>
                </c:pt>
                <c:pt idx="1397">
                  <c:v>42616.899305555555</c:v>
                </c:pt>
                <c:pt idx="1398">
                  <c:v>42616.940972222219</c:v>
                </c:pt>
                <c:pt idx="1399">
                  <c:v>42616.982638888891</c:v>
                </c:pt>
                <c:pt idx="1400">
                  <c:v>42617.024305555555</c:v>
                </c:pt>
                <c:pt idx="1401">
                  <c:v>42617.065972222219</c:v>
                </c:pt>
                <c:pt idx="1402">
                  <c:v>42617.107638888891</c:v>
                </c:pt>
                <c:pt idx="1403">
                  <c:v>42617.149305555555</c:v>
                </c:pt>
                <c:pt idx="1404">
                  <c:v>42617.190972222219</c:v>
                </c:pt>
                <c:pt idx="1405">
                  <c:v>42617.232638888891</c:v>
                </c:pt>
                <c:pt idx="1406">
                  <c:v>42617.274305555555</c:v>
                </c:pt>
                <c:pt idx="1407">
                  <c:v>42617.315972222219</c:v>
                </c:pt>
                <c:pt idx="1408">
                  <c:v>42617.357638888891</c:v>
                </c:pt>
                <c:pt idx="1409">
                  <c:v>42617.399305555555</c:v>
                </c:pt>
                <c:pt idx="1410">
                  <c:v>42617.440972222219</c:v>
                </c:pt>
                <c:pt idx="1411">
                  <c:v>42617.482638888891</c:v>
                </c:pt>
                <c:pt idx="1412">
                  <c:v>42617.524305555555</c:v>
                </c:pt>
                <c:pt idx="1413">
                  <c:v>42617.565972222219</c:v>
                </c:pt>
                <c:pt idx="1414">
                  <c:v>42617.607638888891</c:v>
                </c:pt>
                <c:pt idx="1415">
                  <c:v>42617.649305555555</c:v>
                </c:pt>
                <c:pt idx="1416">
                  <c:v>42617.690972222219</c:v>
                </c:pt>
                <c:pt idx="1417">
                  <c:v>42617.732638888891</c:v>
                </c:pt>
                <c:pt idx="1418">
                  <c:v>42617.774305555555</c:v>
                </c:pt>
                <c:pt idx="1419">
                  <c:v>42617.815972222219</c:v>
                </c:pt>
                <c:pt idx="1420">
                  <c:v>42617.857638888891</c:v>
                </c:pt>
                <c:pt idx="1421">
                  <c:v>42617.899305555555</c:v>
                </c:pt>
                <c:pt idx="1422">
                  <c:v>42617.940972222219</c:v>
                </c:pt>
                <c:pt idx="1423">
                  <c:v>42617.982638888891</c:v>
                </c:pt>
                <c:pt idx="1424">
                  <c:v>42618.024305555555</c:v>
                </c:pt>
                <c:pt idx="1425">
                  <c:v>42618.065972222219</c:v>
                </c:pt>
                <c:pt idx="1426">
                  <c:v>42618.107638888891</c:v>
                </c:pt>
                <c:pt idx="1427">
                  <c:v>42618.149305555555</c:v>
                </c:pt>
                <c:pt idx="1428">
                  <c:v>42618.190972222219</c:v>
                </c:pt>
                <c:pt idx="1429">
                  <c:v>42618.232638888891</c:v>
                </c:pt>
                <c:pt idx="1430">
                  <c:v>42618.274305555555</c:v>
                </c:pt>
                <c:pt idx="1431">
                  <c:v>42618.315972222219</c:v>
                </c:pt>
                <c:pt idx="1432">
                  <c:v>42618.357638888891</c:v>
                </c:pt>
                <c:pt idx="1433">
                  <c:v>42618.399305555555</c:v>
                </c:pt>
                <c:pt idx="1434">
                  <c:v>42618.440972222219</c:v>
                </c:pt>
                <c:pt idx="1435">
                  <c:v>42618.482638888891</c:v>
                </c:pt>
                <c:pt idx="1436">
                  <c:v>42618.524305555555</c:v>
                </c:pt>
                <c:pt idx="1437">
                  <c:v>42618.565972222219</c:v>
                </c:pt>
                <c:pt idx="1438">
                  <c:v>42618.607638888891</c:v>
                </c:pt>
                <c:pt idx="1439">
                  <c:v>42618.649305555555</c:v>
                </c:pt>
                <c:pt idx="1440">
                  <c:v>42618.690972222219</c:v>
                </c:pt>
                <c:pt idx="1441">
                  <c:v>42618.732638888891</c:v>
                </c:pt>
                <c:pt idx="1442">
                  <c:v>42618.774305555555</c:v>
                </c:pt>
                <c:pt idx="1443">
                  <c:v>42618.815972222219</c:v>
                </c:pt>
                <c:pt idx="1444">
                  <c:v>42618.857638888891</c:v>
                </c:pt>
                <c:pt idx="1445">
                  <c:v>42618.899305555555</c:v>
                </c:pt>
                <c:pt idx="1446">
                  <c:v>42618.940972222219</c:v>
                </c:pt>
                <c:pt idx="1447">
                  <c:v>42618.982638888891</c:v>
                </c:pt>
                <c:pt idx="1448">
                  <c:v>42619.024305555555</c:v>
                </c:pt>
                <c:pt idx="1449">
                  <c:v>42619.065972222219</c:v>
                </c:pt>
                <c:pt idx="1450">
                  <c:v>42619.107638888891</c:v>
                </c:pt>
                <c:pt idx="1451">
                  <c:v>42619.149305555555</c:v>
                </c:pt>
                <c:pt idx="1452">
                  <c:v>42619.190972222219</c:v>
                </c:pt>
                <c:pt idx="1453">
                  <c:v>42619.232638888891</c:v>
                </c:pt>
                <c:pt idx="1454">
                  <c:v>42619.274305555555</c:v>
                </c:pt>
                <c:pt idx="1455">
                  <c:v>42619.315972222219</c:v>
                </c:pt>
                <c:pt idx="1456">
                  <c:v>42619.357638888891</c:v>
                </c:pt>
                <c:pt idx="1457">
                  <c:v>42619.399305555555</c:v>
                </c:pt>
                <c:pt idx="1458">
                  <c:v>42619.440972222219</c:v>
                </c:pt>
                <c:pt idx="1459">
                  <c:v>42619.482638888891</c:v>
                </c:pt>
                <c:pt idx="1460">
                  <c:v>42619.524305555555</c:v>
                </c:pt>
                <c:pt idx="1461">
                  <c:v>42619.565972222219</c:v>
                </c:pt>
                <c:pt idx="1462">
                  <c:v>42619.607638888891</c:v>
                </c:pt>
                <c:pt idx="1463">
                  <c:v>42619.649305555555</c:v>
                </c:pt>
                <c:pt idx="1464">
                  <c:v>42619.690972222219</c:v>
                </c:pt>
                <c:pt idx="1465">
                  <c:v>42619.732638888891</c:v>
                </c:pt>
                <c:pt idx="1466">
                  <c:v>42619.774305555555</c:v>
                </c:pt>
                <c:pt idx="1467">
                  <c:v>42619.815972222219</c:v>
                </c:pt>
                <c:pt idx="1468">
                  <c:v>42619.857638888891</c:v>
                </c:pt>
                <c:pt idx="1469">
                  <c:v>42619.899305555555</c:v>
                </c:pt>
                <c:pt idx="1470">
                  <c:v>42619.940972222219</c:v>
                </c:pt>
                <c:pt idx="1471">
                  <c:v>42619.982638888891</c:v>
                </c:pt>
                <c:pt idx="1472">
                  <c:v>42620.024305555555</c:v>
                </c:pt>
                <c:pt idx="1473">
                  <c:v>42620.065972222219</c:v>
                </c:pt>
                <c:pt idx="1474">
                  <c:v>42620.107638888891</c:v>
                </c:pt>
                <c:pt idx="1475">
                  <c:v>42620.149305555555</c:v>
                </c:pt>
                <c:pt idx="1476">
                  <c:v>42620.190972222219</c:v>
                </c:pt>
                <c:pt idx="1477">
                  <c:v>42620.232638888891</c:v>
                </c:pt>
                <c:pt idx="1478">
                  <c:v>42620.274305555555</c:v>
                </c:pt>
                <c:pt idx="1479">
                  <c:v>42620.315972222219</c:v>
                </c:pt>
                <c:pt idx="1480">
                  <c:v>42620.357638888891</c:v>
                </c:pt>
                <c:pt idx="1481">
                  <c:v>42620.399305555555</c:v>
                </c:pt>
                <c:pt idx="1482">
                  <c:v>42620.440972222219</c:v>
                </c:pt>
                <c:pt idx="1483">
                  <c:v>42620.482638888891</c:v>
                </c:pt>
                <c:pt idx="1484">
                  <c:v>42620.524305555555</c:v>
                </c:pt>
                <c:pt idx="1485">
                  <c:v>42620.565972222219</c:v>
                </c:pt>
                <c:pt idx="1486">
                  <c:v>42620.607638888891</c:v>
                </c:pt>
                <c:pt idx="1487">
                  <c:v>42620.649305555555</c:v>
                </c:pt>
                <c:pt idx="1488">
                  <c:v>42620.690972222219</c:v>
                </c:pt>
                <c:pt idx="1489">
                  <c:v>42620.732638888891</c:v>
                </c:pt>
                <c:pt idx="1490">
                  <c:v>42620.774305555555</c:v>
                </c:pt>
                <c:pt idx="1491">
                  <c:v>42620.815972222219</c:v>
                </c:pt>
                <c:pt idx="1492">
                  <c:v>42620.857638888891</c:v>
                </c:pt>
                <c:pt idx="1493">
                  <c:v>42620.899305555555</c:v>
                </c:pt>
                <c:pt idx="1494">
                  <c:v>42620.940972222219</c:v>
                </c:pt>
                <c:pt idx="1495">
                  <c:v>42620.982638888891</c:v>
                </c:pt>
                <c:pt idx="1496">
                  <c:v>42621.024305555555</c:v>
                </c:pt>
                <c:pt idx="1497">
                  <c:v>42621.065972222219</c:v>
                </c:pt>
                <c:pt idx="1498">
                  <c:v>42621.107638888891</c:v>
                </c:pt>
                <c:pt idx="1499">
                  <c:v>42621.149305555555</c:v>
                </c:pt>
                <c:pt idx="1500">
                  <c:v>42621.190972222219</c:v>
                </c:pt>
                <c:pt idx="1501">
                  <c:v>42621.232638888891</c:v>
                </c:pt>
                <c:pt idx="1502">
                  <c:v>42621.274305555555</c:v>
                </c:pt>
                <c:pt idx="1503">
                  <c:v>42621.315972222219</c:v>
                </c:pt>
                <c:pt idx="1504">
                  <c:v>42621.357638888891</c:v>
                </c:pt>
                <c:pt idx="1505">
                  <c:v>42621.399305555555</c:v>
                </c:pt>
                <c:pt idx="1506">
                  <c:v>42621.440972222219</c:v>
                </c:pt>
                <c:pt idx="1507">
                  <c:v>42621.482638888891</c:v>
                </c:pt>
                <c:pt idx="1508">
                  <c:v>42621.524305555555</c:v>
                </c:pt>
                <c:pt idx="1509">
                  <c:v>42621.565972222219</c:v>
                </c:pt>
                <c:pt idx="1510">
                  <c:v>42621.607638888891</c:v>
                </c:pt>
                <c:pt idx="1511">
                  <c:v>42621.649305555555</c:v>
                </c:pt>
                <c:pt idx="1512">
                  <c:v>42621.690972222219</c:v>
                </c:pt>
                <c:pt idx="1513">
                  <c:v>42621.732638888891</c:v>
                </c:pt>
                <c:pt idx="1514">
                  <c:v>42621.774305555555</c:v>
                </c:pt>
                <c:pt idx="1515">
                  <c:v>42621.815972222219</c:v>
                </c:pt>
                <c:pt idx="1516">
                  <c:v>42621.857638888891</c:v>
                </c:pt>
                <c:pt idx="1517">
                  <c:v>42621.899305555555</c:v>
                </c:pt>
                <c:pt idx="1518">
                  <c:v>42621.940972222219</c:v>
                </c:pt>
                <c:pt idx="1519">
                  <c:v>42621.982638888891</c:v>
                </c:pt>
                <c:pt idx="1520">
                  <c:v>42622.024305555555</c:v>
                </c:pt>
                <c:pt idx="1521">
                  <c:v>42622.065972222219</c:v>
                </c:pt>
                <c:pt idx="1522">
                  <c:v>42622.107638888891</c:v>
                </c:pt>
                <c:pt idx="1523">
                  <c:v>42622.149305555555</c:v>
                </c:pt>
                <c:pt idx="1524">
                  <c:v>42622.190972222219</c:v>
                </c:pt>
                <c:pt idx="1525">
                  <c:v>42622.232638888891</c:v>
                </c:pt>
                <c:pt idx="1526">
                  <c:v>42622.274305555555</c:v>
                </c:pt>
                <c:pt idx="1527">
                  <c:v>42622.315972222219</c:v>
                </c:pt>
                <c:pt idx="1528">
                  <c:v>42622.357638888891</c:v>
                </c:pt>
                <c:pt idx="1529">
                  <c:v>42622.399305555555</c:v>
                </c:pt>
                <c:pt idx="1530">
                  <c:v>42622.440972222219</c:v>
                </c:pt>
                <c:pt idx="1531">
                  <c:v>42622.482638888891</c:v>
                </c:pt>
                <c:pt idx="1532">
                  <c:v>42622.524305555555</c:v>
                </c:pt>
                <c:pt idx="1533">
                  <c:v>42622.565972222219</c:v>
                </c:pt>
                <c:pt idx="1534">
                  <c:v>42622.607638888891</c:v>
                </c:pt>
                <c:pt idx="1535">
                  <c:v>42622.649305555555</c:v>
                </c:pt>
                <c:pt idx="1536">
                  <c:v>42622.690972222219</c:v>
                </c:pt>
                <c:pt idx="1537">
                  <c:v>42622.732638888891</c:v>
                </c:pt>
                <c:pt idx="1538">
                  <c:v>42622.774305555555</c:v>
                </c:pt>
                <c:pt idx="1539">
                  <c:v>42622.815972222219</c:v>
                </c:pt>
                <c:pt idx="1540">
                  <c:v>42622.857638888891</c:v>
                </c:pt>
                <c:pt idx="1541">
                  <c:v>42622.899305555555</c:v>
                </c:pt>
                <c:pt idx="1542">
                  <c:v>42622.940972222219</c:v>
                </c:pt>
                <c:pt idx="1543">
                  <c:v>42622.982638888891</c:v>
                </c:pt>
                <c:pt idx="1544">
                  <c:v>42623.024305555555</c:v>
                </c:pt>
                <c:pt idx="1545">
                  <c:v>42623.065972222219</c:v>
                </c:pt>
                <c:pt idx="1546">
                  <c:v>42623.107638888891</c:v>
                </c:pt>
                <c:pt idx="1547">
                  <c:v>42623.149305555555</c:v>
                </c:pt>
                <c:pt idx="1548">
                  <c:v>42623.190972222219</c:v>
                </c:pt>
                <c:pt idx="1549">
                  <c:v>42623.232638888891</c:v>
                </c:pt>
                <c:pt idx="1550">
                  <c:v>42623.274305555555</c:v>
                </c:pt>
                <c:pt idx="1551">
                  <c:v>42623.315972222219</c:v>
                </c:pt>
                <c:pt idx="1552">
                  <c:v>42623.357638888891</c:v>
                </c:pt>
                <c:pt idx="1553">
                  <c:v>42623.399305555555</c:v>
                </c:pt>
                <c:pt idx="1554">
                  <c:v>42623.440972222219</c:v>
                </c:pt>
                <c:pt idx="1555">
                  <c:v>42623.482638888891</c:v>
                </c:pt>
                <c:pt idx="1556">
                  <c:v>42623.524305555555</c:v>
                </c:pt>
                <c:pt idx="1557">
                  <c:v>42623.565972222219</c:v>
                </c:pt>
                <c:pt idx="1558">
                  <c:v>42623.607638888891</c:v>
                </c:pt>
                <c:pt idx="1559">
                  <c:v>42623.649305555555</c:v>
                </c:pt>
                <c:pt idx="1560">
                  <c:v>42623.690972222219</c:v>
                </c:pt>
                <c:pt idx="1561">
                  <c:v>42623.732638888891</c:v>
                </c:pt>
                <c:pt idx="1562">
                  <c:v>42623.774305555555</c:v>
                </c:pt>
                <c:pt idx="1563">
                  <c:v>42623.815972222219</c:v>
                </c:pt>
                <c:pt idx="1564">
                  <c:v>42623.857638888891</c:v>
                </c:pt>
                <c:pt idx="1565">
                  <c:v>42623.899305555555</c:v>
                </c:pt>
                <c:pt idx="1566">
                  <c:v>42623.940972222219</c:v>
                </c:pt>
                <c:pt idx="1567">
                  <c:v>42623.982638888891</c:v>
                </c:pt>
                <c:pt idx="1568">
                  <c:v>42624.024305555555</c:v>
                </c:pt>
                <c:pt idx="1569">
                  <c:v>42624.065972222219</c:v>
                </c:pt>
                <c:pt idx="1570">
                  <c:v>42624.107638888891</c:v>
                </c:pt>
                <c:pt idx="1571">
                  <c:v>42624.149305555555</c:v>
                </c:pt>
                <c:pt idx="1572">
                  <c:v>42624.190972222219</c:v>
                </c:pt>
                <c:pt idx="1573">
                  <c:v>42624.232638888891</c:v>
                </c:pt>
                <c:pt idx="1574">
                  <c:v>42624.274305555555</c:v>
                </c:pt>
                <c:pt idx="1575">
                  <c:v>42624.315972222219</c:v>
                </c:pt>
                <c:pt idx="1576">
                  <c:v>42624.357638888891</c:v>
                </c:pt>
                <c:pt idx="1577">
                  <c:v>42624.399305555555</c:v>
                </c:pt>
                <c:pt idx="1578">
                  <c:v>42624.440972222219</c:v>
                </c:pt>
                <c:pt idx="1579">
                  <c:v>42624.482638888891</c:v>
                </c:pt>
                <c:pt idx="1580">
                  <c:v>42624.524305555555</c:v>
                </c:pt>
                <c:pt idx="1581">
                  <c:v>42624.565972222219</c:v>
                </c:pt>
                <c:pt idx="1582">
                  <c:v>42624.607638888891</c:v>
                </c:pt>
                <c:pt idx="1583">
                  <c:v>42624.649305555555</c:v>
                </c:pt>
                <c:pt idx="1584">
                  <c:v>42624.690972222219</c:v>
                </c:pt>
                <c:pt idx="1585">
                  <c:v>42624.732638888891</c:v>
                </c:pt>
                <c:pt idx="1586">
                  <c:v>42624.774305555555</c:v>
                </c:pt>
                <c:pt idx="1587">
                  <c:v>42624.815972222219</c:v>
                </c:pt>
                <c:pt idx="1588">
                  <c:v>42624.857638888891</c:v>
                </c:pt>
                <c:pt idx="1589">
                  <c:v>42624.899305555555</c:v>
                </c:pt>
                <c:pt idx="1590">
                  <c:v>42624.940972222219</c:v>
                </c:pt>
                <c:pt idx="1591">
                  <c:v>42624.982638888891</c:v>
                </c:pt>
                <c:pt idx="1592">
                  <c:v>42625.024305555555</c:v>
                </c:pt>
                <c:pt idx="1593">
                  <c:v>42625.065972222219</c:v>
                </c:pt>
                <c:pt idx="1594">
                  <c:v>42625.107638888891</c:v>
                </c:pt>
                <c:pt idx="1595">
                  <c:v>42625.149305555555</c:v>
                </c:pt>
                <c:pt idx="1596">
                  <c:v>42625.190972222219</c:v>
                </c:pt>
                <c:pt idx="1597">
                  <c:v>42625.232638888891</c:v>
                </c:pt>
                <c:pt idx="1598">
                  <c:v>42625.274305555555</c:v>
                </c:pt>
                <c:pt idx="1599">
                  <c:v>42625.315972222219</c:v>
                </c:pt>
                <c:pt idx="1600">
                  <c:v>42625.357638888891</c:v>
                </c:pt>
                <c:pt idx="1601">
                  <c:v>42625.399305555555</c:v>
                </c:pt>
                <c:pt idx="1602">
                  <c:v>42625.440972222219</c:v>
                </c:pt>
                <c:pt idx="1603">
                  <c:v>42625.482638888891</c:v>
                </c:pt>
                <c:pt idx="1604">
                  <c:v>42625.524305555555</c:v>
                </c:pt>
                <c:pt idx="1605">
                  <c:v>42625.565972222219</c:v>
                </c:pt>
                <c:pt idx="1606">
                  <c:v>42625.607638888891</c:v>
                </c:pt>
                <c:pt idx="1607">
                  <c:v>42625.649305555555</c:v>
                </c:pt>
                <c:pt idx="1608">
                  <c:v>42625.690972222219</c:v>
                </c:pt>
                <c:pt idx="1609">
                  <c:v>42625.732638888891</c:v>
                </c:pt>
                <c:pt idx="1610">
                  <c:v>42625.774305555555</c:v>
                </c:pt>
                <c:pt idx="1611">
                  <c:v>42625.815972222219</c:v>
                </c:pt>
                <c:pt idx="1612">
                  <c:v>42625.857638888891</c:v>
                </c:pt>
                <c:pt idx="1613">
                  <c:v>42625.899305555555</c:v>
                </c:pt>
                <c:pt idx="1614">
                  <c:v>42625.940972222219</c:v>
                </c:pt>
                <c:pt idx="1615">
                  <c:v>42625.982638888891</c:v>
                </c:pt>
                <c:pt idx="1616">
                  <c:v>42626.024305555555</c:v>
                </c:pt>
                <c:pt idx="1617">
                  <c:v>42626.065972222219</c:v>
                </c:pt>
                <c:pt idx="1618">
                  <c:v>42626.107638888891</c:v>
                </c:pt>
                <c:pt idx="1619">
                  <c:v>42626.149305555555</c:v>
                </c:pt>
                <c:pt idx="1620">
                  <c:v>42626.190972222219</c:v>
                </c:pt>
                <c:pt idx="1621">
                  <c:v>42626.232638888891</c:v>
                </c:pt>
                <c:pt idx="1622">
                  <c:v>42626.274305555555</c:v>
                </c:pt>
                <c:pt idx="1623">
                  <c:v>42626.315972222219</c:v>
                </c:pt>
                <c:pt idx="1624">
                  <c:v>42626.357638888891</c:v>
                </c:pt>
                <c:pt idx="1625">
                  <c:v>42626.399305555555</c:v>
                </c:pt>
                <c:pt idx="1626">
                  <c:v>42626.440972222219</c:v>
                </c:pt>
                <c:pt idx="1627">
                  <c:v>42626.482638888891</c:v>
                </c:pt>
                <c:pt idx="1628">
                  <c:v>42626.524305555555</c:v>
                </c:pt>
                <c:pt idx="1629">
                  <c:v>42626.565972222219</c:v>
                </c:pt>
                <c:pt idx="1630">
                  <c:v>42626.607638888891</c:v>
                </c:pt>
                <c:pt idx="1631">
                  <c:v>42626.649305555555</c:v>
                </c:pt>
                <c:pt idx="1632">
                  <c:v>42626.690972222219</c:v>
                </c:pt>
                <c:pt idx="1633">
                  <c:v>42626.732638888891</c:v>
                </c:pt>
                <c:pt idx="1634">
                  <c:v>42626.774305555555</c:v>
                </c:pt>
                <c:pt idx="1635">
                  <c:v>42626.815972222219</c:v>
                </c:pt>
                <c:pt idx="1636">
                  <c:v>42626.857638888891</c:v>
                </c:pt>
                <c:pt idx="1637">
                  <c:v>42626.899305555555</c:v>
                </c:pt>
                <c:pt idx="1638">
                  <c:v>42626.940972222219</c:v>
                </c:pt>
                <c:pt idx="1639">
                  <c:v>42626.982638888891</c:v>
                </c:pt>
                <c:pt idx="1640">
                  <c:v>42627.024305555555</c:v>
                </c:pt>
                <c:pt idx="1641">
                  <c:v>42627.065972222219</c:v>
                </c:pt>
                <c:pt idx="1642">
                  <c:v>42627.107638888891</c:v>
                </c:pt>
                <c:pt idx="1643">
                  <c:v>42627.149305555555</c:v>
                </c:pt>
                <c:pt idx="1644">
                  <c:v>42627.190972222219</c:v>
                </c:pt>
                <c:pt idx="1645">
                  <c:v>42627.232638888891</c:v>
                </c:pt>
                <c:pt idx="1646">
                  <c:v>42627.274305555555</c:v>
                </c:pt>
                <c:pt idx="1647">
                  <c:v>42627.315972222219</c:v>
                </c:pt>
                <c:pt idx="1648">
                  <c:v>42627.357638888891</c:v>
                </c:pt>
                <c:pt idx="1649">
                  <c:v>42627.399305555555</c:v>
                </c:pt>
                <c:pt idx="1650">
                  <c:v>42627.440972222219</c:v>
                </c:pt>
                <c:pt idx="1651">
                  <c:v>42627.482638888891</c:v>
                </c:pt>
                <c:pt idx="1652">
                  <c:v>42627.524305555555</c:v>
                </c:pt>
                <c:pt idx="1653">
                  <c:v>42627.565972222219</c:v>
                </c:pt>
                <c:pt idx="1654">
                  <c:v>42627.607638888891</c:v>
                </c:pt>
                <c:pt idx="1655">
                  <c:v>42627.649305555555</c:v>
                </c:pt>
                <c:pt idx="1656">
                  <c:v>42627.690972222219</c:v>
                </c:pt>
                <c:pt idx="1657">
                  <c:v>42627.732638888891</c:v>
                </c:pt>
                <c:pt idx="1658">
                  <c:v>42627.774305555555</c:v>
                </c:pt>
                <c:pt idx="1659">
                  <c:v>42627.815972222219</c:v>
                </c:pt>
                <c:pt idx="1660">
                  <c:v>42627.857638888891</c:v>
                </c:pt>
                <c:pt idx="1661">
                  <c:v>42627.899305555555</c:v>
                </c:pt>
                <c:pt idx="1662">
                  <c:v>42627.940972222219</c:v>
                </c:pt>
                <c:pt idx="1663">
                  <c:v>42627.982638888891</c:v>
                </c:pt>
                <c:pt idx="1664">
                  <c:v>42628.024305555555</c:v>
                </c:pt>
                <c:pt idx="1665">
                  <c:v>42628.065972222219</c:v>
                </c:pt>
                <c:pt idx="1666">
                  <c:v>42628.107638888891</c:v>
                </c:pt>
                <c:pt idx="1667">
                  <c:v>42628.149305555555</c:v>
                </c:pt>
                <c:pt idx="1668">
                  <c:v>42628.190972222219</c:v>
                </c:pt>
                <c:pt idx="1669">
                  <c:v>42628.232638888891</c:v>
                </c:pt>
                <c:pt idx="1670">
                  <c:v>42628.274305555555</c:v>
                </c:pt>
                <c:pt idx="1671">
                  <c:v>42628.315972222219</c:v>
                </c:pt>
                <c:pt idx="1672">
                  <c:v>42628.357638888891</c:v>
                </c:pt>
                <c:pt idx="1673">
                  <c:v>42628.399305555555</c:v>
                </c:pt>
                <c:pt idx="1674">
                  <c:v>42628.440972222219</c:v>
                </c:pt>
                <c:pt idx="1675">
                  <c:v>42628.482638888891</c:v>
                </c:pt>
                <c:pt idx="1676">
                  <c:v>42628.524305555555</c:v>
                </c:pt>
                <c:pt idx="1677">
                  <c:v>42628.565972222219</c:v>
                </c:pt>
                <c:pt idx="1678">
                  <c:v>42628.607638888891</c:v>
                </c:pt>
                <c:pt idx="1679">
                  <c:v>42628.649305555555</c:v>
                </c:pt>
                <c:pt idx="1680">
                  <c:v>42628.690972222219</c:v>
                </c:pt>
                <c:pt idx="1681">
                  <c:v>42628.732638888891</c:v>
                </c:pt>
                <c:pt idx="1682">
                  <c:v>42628.774305555555</c:v>
                </c:pt>
                <c:pt idx="1683">
                  <c:v>42628.815972222219</c:v>
                </c:pt>
                <c:pt idx="1684">
                  <c:v>42628.857638888891</c:v>
                </c:pt>
                <c:pt idx="1685">
                  <c:v>42628.899305555555</c:v>
                </c:pt>
                <c:pt idx="1686">
                  <c:v>42628.940972222219</c:v>
                </c:pt>
                <c:pt idx="1687">
                  <c:v>42628.982638888891</c:v>
                </c:pt>
                <c:pt idx="1688">
                  <c:v>42629.024305555555</c:v>
                </c:pt>
                <c:pt idx="1689">
                  <c:v>42629.065972222219</c:v>
                </c:pt>
                <c:pt idx="1690">
                  <c:v>42629.107638888891</c:v>
                </c:pt>
                <c:pt idx="1691">
                  <c:v>42629.149305555555</c:v>
                </c:pt>
                <c:pt idx="1692">
                  <c:v>42629.190972222219</c:v>
                </c:pt>
                <c:pt idx="1693">
                  <c:v>42629.232638888891</c:v>
                </c:pt>
                <c:pt idx="1694">
                  <c:v>42629.274305555555</c:v>
                </c:pt>
                <c:pt idx="1695">
                  <c:v>42629.315972222219</c:v>
                </c:pt>
                <c:pt idx="1696">
                  <c:v>42629.357638888891</c:v>
                </c:pt>
                <c:pt idx="1697">
                  <c:v>42629.399305555555</c:v>
                </c:pt>
                <c:pt idx="1698">
                  <c:v>42629.440972222219</c:v>
                </c:pt>
                <c:pt idx="1699">
                  <c:v>42629.482638888891</c:v>
                </c:pt>
                <c:pt idx="1700">
                  <c:v>42629.524305555555</c:v>
                </c:pt>
                <c:pt idx="1701">
                  <c:v>42629.565972222219</c:v>
                </c:pt>
                <c:pt idx="1702">
                  <c:v>42629.607638888891</c:v>
                </c:pt>
                <c:pt idx="1703">
                  <c:v>42629.649305555555</c:v>
                </c:pt>
                <c:pt idx="1704">
                  <c:v>42629.690972222219</c:v>
                </c:pt>
                <c:pt idx="1705">
                  <c:v>42629.732638888891</c:v>
                </c:pt>
                <c:pt idx="1706">
                  <c:v>42629.774305555555</c:v>
                </c:pt>
                <c:pt idx="1707">
                  <c:v>42629.815972222219</c:v>
                </c:pt>
                <c:pt idx="1708">
                  <c:v>42629.857638888891</c:v>
                </c:pt>
                <c:pt idx="1709">
                  <c:v>42629.899305555555</c:v>
                </c:pt>
                <c:pt idx="1710">
                  <c:v>42629.940972222219</c:v>
                </c:pt>
                <c:pt idx="1711">
                  <c:v>42629.982638888891</c:v>
                </c:pt>
                <c:pt idx="1712">
                  <c:v>42630.024305555555</c:v>
                </c:pt>
                <c:pt idx="1713">
                  <c:v>42630.065972222219</c:v>
                </c:pt>
                <c:pt idx="1714">
                  <c:v>42630.107638888891</c:v>
                </c:pt>
                <c:pt idx="1715">
                  <c:v>42630.149305555555</c:v>
                </c:pt>
                <c:pt idx="1716">
                  <c:v>42630.190972222219</c:v>
                </c:pt>
                <c:pt idx="1717">
                  <c:v>42630.232638888891</c:v>
                </c:pt>
                <c:pt idx="1718">
                  <c:v>42630.274305555555</c:v>
                </c:pt>
                <c:pt idx="1719">
                  <c:v>42630.315972222219</c:v>
                </c:pt>
                <c:pt idx="1720">
                  <c:v>42630.357638888891</c:v>
                </c:pt>
                <c:pt idx="1721">
                  <c:v>42630.399305555555</c:v>
                </c:pt>
                <c:pt idx="1722">
                  <c:v>42630.440972222219</c:v>
                </c:pt>
                <c:pt idx="1723">
                  <c:v>42630.482638888891</c:v>
                </c:pt>
                <c:pt idx="1724">
                  <c:v>42630.524305555555</c:v>
                </c:pt>
                <c:pt idx="1725">
                  <c:v>42630.565972222219</c:v>
                </c:pt>
                <c:pt idx="1726">
                  <c:v>42630.607638888891</c:v>
                </c:pt>
                <c:pt idx="1727">
                  <c:v>42630.649305555555</c:v>
                </c:pt>
                <c:pt idx="1728">
                  <c:v>42630.690972222219</c:v>
                </c:pt>
                <c:pt idx="1729">
                  <c:v>42630.732638888891</c:v>
                </c:pt>
                <c:pt idx="1730">
                  <c:v>42630.774305555555</c:v>
                </c:pt>
                <c:pt idx="1731">
                  <c:v>42630.815972222219</c:v>
                </c:pt>
                <c:pt idx="1732">
                  <c:v>42630.857638888891</c:v>
                </c:pt>
                <c:pt idx="1733">
                  <c:v>42630.899305555555</c:v>
                </c:pt>
                <c:pt idx="1734">
                  <c:v>42630.940972222219</c:v>
                </c:pt>
                <c:pt idx="1735">
                  <c:v>42630.982638888891</c:v>
                </c:pt>
                <c:pt idx="1736">
                  <c:v>42631.024305555555</c:v>
                </c:pt>
                <c:pt idx="1737">
                  <c:v>42631.065972222219</c:v>
                </c:pt>
                <c:pt idx="1738">
                  <c:v>42631.107638888891</c:v>
                </c:pt>
                <c:pt idx="1739">
                  <c:v>42631.149305555555</c:v>
                </c:pt>
                <c:pt idx="1740">
                  <c:v>42631.190972222219</c:v>
                </c:pt>
                <c:pt idx="1741">
                  <c:v>42631.232638888891</c:v>
                </c:pt>
                <c:pt idx="1742">
                  <c:v>42631.274305555555</c:v>
                </c:pt>
                <c:pt idx="1743">
                  <c:v>42631.315972222219</c:v>
                </c:pt>
                <c:pt idx="1744">
                  <c:v>42631.357638888891</c:v>
                </c:pt>
                <c:pt idx="1745">
                  <c:v>42631.399305555555</c:v>
                </c:pt>
                <c:pt idx="1746">
                  <c:v>42631.440972222219</c:v>
                </c:pt>
                <c:pt idx="1747">
                  <c:v>42631.482638888891</c:v>
                </c:pt>
                <c:pt idx="1748">
                  <c:v>42631.524305555555</c:v>
                </c:pt>
                <c:pt idx="1749">
                  <c:v>42631.565972222219</c:v>
                </c:pt>
                <c:pt idx="1750">
                  <c:v>42631.607638888891</c:v>
                </c:pt>
                <c:pt idx="1751">
                  <c:v>42631.649305555555</c:v>
                </c:pt>
                <c:pt idx="1752">
                  <c:v>42631.690972222219</c:v>
                </c:pt>
                <c:pt idx="1753">
                  <c:v>42631.732638888891</c:v>
                </c:pt>
                <c:pt idx="1754">
                  <c:v>42631.774305555555</c:v>
                </c:pt>
                <c:pt idx="1755">
                  <c:v>42631.815972222219</c:v>
                </c:pt>
                <c:pt idx="1756">
                  <c:v>42631.857638888891</c:v>
                </c:pt>
                <c:pt idx="1757">
                  <c:v>42631.899305555555</c:v>
                </c:pt>
                <c:pt idx="1758">
                  <c:v>42631.940972222219</c:v>
                </c:pt>
                <c:pt idx="1759">
                  <c:v>42631.982638888891</c:v>
                </c:pt>
                <c:pt idx="1760">
                  <c:v>42632.024305555555</c:v>
                </c:pt>
                <c:pt idx="1761">
                  <c:v>42632.065972222219</c:v>
                </c:pt>
                <c:pt idx="1762">
                  <c:v>42632.107638888891</c:v>
                </c:pt>
                <c:pt idx="1763">
                  <c:v>42632.149305555555</c:v>
                </c:pt>
                <c:pt idx="1764">
                  <c:v>42632.190972222219</c:v>
                </c:pt>
                <c:pt idx="1765">
                  <c:v>42632.232638888891</c:v>
                </c:pt>
                <c:pt idx="1766">
                  <c:v>42632.274305555555</c:v>
                </c:pt>
                <c:pt idx="1767">
                  <c:v>42632.315972222219</c:v>
                </c:pt>
                <c:pt idx="1768">
                  <c:v>42632.357638888891</c:v>
                </c:pt>
                <c:pt idx="1769">
                  <c:v>42632.399305555555</c:v>
                </c:pt>
                <c:pt idx="1770">
                  <c:v>42632.440972222219</c:v>
                </c:pt>
                <c:pt idx="1771">
                  <c:v>42632.482638888891</c:v>
                </c:pt>
                <c:pt idx="1772">
                  <c:v>42632.524305555555</c:v>
                </c:pt>
                <c:pt idx="1773">
                  <c:v>42632.565972222219</c:v>
                </c:pt>
                <c:pt idx="1774">
                  <c:v>42632.607638888891</c:v>
                </c:pt>
                <c:pt idx="1775">
                  <c:v>42632.649305555555</c:v>
                </c:pt>
                <c:pt idx="1776">
                  <c:v>42632.690972222219</c:v>
                </c:pt>
                <c:pt idx="1777">
                  <c:v>42632.732638888891</c:v>
                </c:pt>
                <c:pt idx="1778">
                  <c:v>42632.774305555555</c:v>
                </c:pt>
                <c:pt idx="1779">
                  <c:v>42632.815972222219</c:v>
                </c:pt>
                <c:pt idx="1780">
                  <c:v>42632.857638888891</c:v>
                </c:pt>
                <c:pt idx="1781">
                  <c:v>42632.899305555555</c:v>
                </c:pt>
                <c:pt idx="1782">
                  <c:v>42632.940972222219</c:v>
                </c:pt>
                <c:pt idx="1783">
                  <c:v>42632.982638888891</c:v>
                </c:pt>
                <c:pt idx="1784">
                  <c:v>42633.024305555555</c:v>
                </c:pt>
                <c:pt idx="1785">
                  <c:v>42633.065972222219</c:v>
                </c:pt>
                <c:pt idx="1786">
                  <c:v>42633.107638888891</c:v>
                </c:pt>
                <c:pt idx="1787">
                  <c:v>42633.149305555555</c:v>
                </c:pt>
                <c:pt idx="1788">
                  <c:v>42633.190972222219</c:v>
                </c:pt>
                <c:pt idx="1789">
                  <c:v>42633.232638888891</c:v>
                </c:pt>
                <c:pt idx="1790">
                  <c:v>42633.274305555555</c:v>
                </c:pt>
                <c:pt idx="1791">
                  <c:v>42633.315972222219</c:v>
                </c:pt>
                <c:pt idx="1792">
                  <c:v>42633.357638888891</c:v>
                </c:pt>
                <c:pt idx="1793">
                  <c:v>42633.399305555555</c:v>
                </c:pt>
                <c:pt idx="1794">
                  <c:v>42633.440972222219</c:v>
                </c:pt>
                <c:pt idx="1795">
                  <c:v>42633.482638888891</c:v>
                </c:pt>
                <c:pt idx="1796">
                  <c:v>42633.524305555555</c:v>
                </c:pt>
                <c:pt idx="1797">
                  <c:v>42633.565972222219</c:v>
                </c:pt>
                <c:pt idx="1798">
                  <c:v>42633.607638888891</c:v>
                </c:pt>
                <c:pt idx="1799">
                  <c:v>42633.649305555555</c:v>
                </c:pt>
                <c:pt idx="1800">
                  <c:v>42633.690972222219</c:v>
                </c:pt>
                <c:pt idx="1801">
                  <c:v>42633.732638888891</c:v>
                </c:pt>
                <c:pt idx="1802">
                  <c:v>42633.774305555555</c:v>
                </c:pt>
                <c:pt idx="1803">
                  <c:v>42633.815972222219</c:v>
                </c:pt>
                <c:pt idx="1804">
                  <c:v>42633.857638888891</c:v>
                </c:pt>
                <c:pt idx="1805">
                  <c:v>42633.899305555555</c:v>
                </c:pt>
                <c:pt idx="1806">
                  <c:v>42633.940972222219</c:v>
                </c:pt>
                <c:pt idx="1807">
                  <c:v>42633.982638888891</c:v>
                </c:pt>
                <c:pt idx="1808">
                  <c:v>42634.024305555555</c:v>
                </c:pt>
                <c:pt idx="1809">
                  <c:v>42634.065972222219</c:v>
                </c:pt>
                <c:pt idx="1810">
                  <c:v>42634.107638888891</c:v>
                </c:pt>
                <c:pt idx="1811">
                  <c:v>42634.149305555555</c:v>
                </c:pt>
                <c:pt idx="1812">
                  <c:v>42634.190972222219</c:v>
                </c:pt>
                <c:pt idx="1813">
                  <c:v>42634.232638888891</c:v>
                </c:pt>
                <c:pt idx="1814">
                  <c:v>42634.274305555555</c:v>
                </c:pt>
                <c:pt idx="1815">
                  <c:v>42634.315972222219</c:v>
                </c:pt>
                <c:pt idx="1816">
                  <c:v>42634.357638888891</c:v>
                </c:pt>
                <c:pt idx="1817">
                  <c:v>42634.399305555555</c:v>
                </c:pt>
                <c:pt idx="1818">
                  <c:v>42634.440972222219</c:v>
                </c:pt>
                <c:pt idx="1819">
                  <c:v>42634.482638888891</c:v>
                </c:pt>
                <c:pt idx="1820">
                  <c:v>42634.524305555555</c:v>
                </c:pt>
                <c:pt idx="1821">
                  <c:v>42634.565972222219</c:v>
                </c:pt>
                <c:pt idx="1822">
                  <c:v>42634.607638888891</c:v>
                </c:pt>
                <c:pt idx="1823">
                  <c:v>42634.649305555555</c:v>
                </c:pt>
                <c:pt idx="1824">
                  <c:v>42634.690972222219</c:v>
                </c:pt>
                <c:pt idx="1825">
                  <c:v>42634.732638888891</c:v>
                </c:pt>
                <c:pt idx="1826">
                  <c:v>42634.774305555555</c:v>
                </c:pt>
                <c:pt idx="1827">
                  <c:v>42634.815972222219</c:v>
                </c:pt>
                <c:pt idx="1828">
                  <c:v>42634.857638888891</c:v>
                </c:pt>
                <c:pt idx="1829">
                  <c:v>42634.899305555555</c:v>
                </c:pt>
                <c:pt idx="1830">
                  <c:v>42634.940972222219</c:v>
                </c:pt>
                <c:pt idx="1831">
                  <c:v>42634.982638888891</c:v>
                </c:pt>
                <c:pt idx="1832">
                  <c:v>42635.024305555555</c:v>
                </c:pt>
                <c:pt idx="1833">
                  <c:v>42635.065972222219</c:v>
                </c:pt>
                <c:pt idx="1834">
                  <c:v>42635.107638888891</c:v>
                </c:pt>
                <c:pt idx="1835">
                  <c:v>42635.149305555555</c:v>
                </c:pt>
                <c:pt idx="1836">
                  <c:v>42635.190972222219</c:v>
                </c:pt>
                <c:pt idx="1837">
                  <c:v>42635.232638888891</c:v>
                </c:pt>
                <c:pt idx="1838">
                  <c:v>42635.274305555555</c:v>
                </c:pt>
                <c:pt idx="1839">
                  <c:v>42635.315972222219</c:v>
                </c:pt>
                <c:pt idx="1840">
                  <c:v>42635.357638888891</c:v>
                </c:pt>
                <c:pt idx="1841">
                  <c:v>42635.399305555555</c:v>
                </c:pt>
                <c:pt idx="1842">
                  <c:v>42635.440972222219</c:v>
                </c:pt>
                <c:pt idx="1843">
                  <c:v>42635.482638888891</c:v>
                </c:pt>
                <c:pt idx="1844">
                  <c:v>42635.524305555555</c:v>
                </c:pt>
                <c:pt idx="1845">
                  <c:v>42635.565972222219</c:v>
                </c:pt>
                <c:pt idx="1846">
                  <c:v>42635.607638888891</c:v>
                </c:pt>
                <c:pt idx="1847">
                  <c:v>42635.649305555555</c:v>
                </c:pt>
                <c:pt idx="1848">
                  <c:v>42635.690972222219</c:v>
                </c:pt>
                <c:pt idx="1849">
                  <c:v>42635.732638888891</c:v>
                </c:pt>
                <c:pt idx="1850">
                  <c:v>42635.774305555555</c:v>
                </c:pt>
                <c:pt idx="1851">
                  <c:v>42635.815972222219</c:v>
                </c:pt>
                <c:pt idx="1852">
                  <c:v>42635.857638888891</c:v>
                </c:pt>
                <c:pt idx="1853">
                  <c:v>42635.899305555555</c:v>
                </c:pt>
                <c:pt idx="1854">
                  <c:v>42635.940972222219</c:v>
                </c:pt>
                <c:pt idx="1855">
                  <c:v>42635.982638888891</c:v>
                </c:pt>
                <c:pt idx="1856">
                  <c:v>42636.024305555555</c:v>
                </c:pt>
                <c:pt idx="1857">
                  <c:v>42636.065972222219</c:v>
                </c:pt>
                <c:pt idx="1858">
                  <c:v>42636.107638888891</c:v>
                </c:pt>
                <c:pt idx="1859">
                  <c:v>42636.149305555555</c:v>
                </c:pt>
                <c:pt idx="1860">
                  <c:v>42636.190972222219</c:v>
                </c:pt>
                <c:pt idx="1861">
                  <c:v>42636.232638888891</c:v>
                </c:pt>
                <c:pt idx="1862">
                  <c:v>42636.274305555555</c:v>
                </c:pt>
                <c:pt idx="1863">
                  <c:v>42636.315972222219</c:v>
                </c:pt>
                <c:pt idx="1864">
                  <c:v>42636.357638888891</c:v>
                </c:pt>
                <c:pt idx="1865">
                  <c:v>42636.399305555555</c:v>
                </c:pt>
                <c:pt idx="1866">
                  <c:v>42636.440972222219</c:v>
                </c:pt>
                <c:pt idx="1867">
                  <c:v>42636.482638888891</c:v>
                </c:pt>
                <c:pt idx="1868">
                  <c:v>42636.524305555555</c:v>
                </c:pt>
                <c:pt idx="1869">
                  <c:v>42636.565972222219</c:v>
                </c:pt>
                <c:pt idx="1870">
                  <c:v>42636.607638888891</c:v>
                </c:pt>
                <c:pt idx="1871">
                  <c:v>42636.649305555555</c:v>
                </c:pt>
                <c:pt idx="1872">
                  <c:v>42636.690972222219</c:v>
                </c:pt>
                <c:pt idx="1873">
                  <c:v>42636.732638888891</c:v>
                </c:pt>
                <c:pt idx="1874">
                  <c:v>42636.774305555555</c:v>
                </c:pt>
                <c:pt idx="1875">
                  <c:v>42636.815972222219</c:v>
                </c:pt>
                <c:pt idx="1876">
                  <c:v>42636.857638888891</c:v>
                </c:pt>
                <c:pt idx="1877">
                  <c:v>42636.899305555555</c:v>
                </c:pt>
                <c:pt idx="1878">
                  <c:v>42636.940972222219</c:v>
                </c:pt>
                <c:pt idx="1879">
                  <c:v>42636.982638888891</c:v>
                </c:pt>
                <c:pt idx="1880">
                  <c:v>42637.024305555555</c:v>
                </c:pt>
                <c:pt idx="1881">
                  <c:v>42637.065972222219</c:v>
                </c:pt>
                <c:pt idx="1882">
                  <c:v>42637.107638888891</c:v>
                </c:pt>
                <c:pt idx="1883">
                  <c:v>42637.149305555555</c:v>
                </c:pt>
                <c:pt idx="1884">
                  <c:v>42637.190972222219</c:v>
                </c:pt>
                <c:pt idx="1885">
                  <c:v>42637.232638888891</c:v>
                </c:pt>
                <c:pt idx="1886">
                  <c:v>42637.274305555555</c:v>
                </c:pt>
                <c:pt idx="1887">
                  <c:v>42637.315972222219</c:v>
                </c:pt>
                <c:pt idx="1888">
                  <c:v>42637.357638888891</c:v>
                </c:pt>
                <c:pt idx="1889">
                  <c:v>42637.399305555555</c:v>
                </c:pt>
                <c:pt idx="1890">
                  <c:v>42637.440972222219</c:v>
                </c:pt>
                <c:pt idx="1891">
                  <c:v>42637.482638888891</c:v>
                </c:pt>
                <c:pt idx="1892">
                  <c:v>42637.524305555555</c:v>
                </c:pt>
                <c:pt idx="1893">
                  <c:v>42637.565972222219</c:v>
                </c:pt>
                <c:pt idx="1894">
                  <c:v>42637.607638888891</c:v>
                </c:pt>
                <c:pt idx="1895">
                  <c:v>42637.649305555555</c:v>
                </c:pt>
                <c:pt idx="1896">
                  <c:v>42637.690972222219</c:v>
                </c:pt>
                <c:pt idx="1897">
                  <c:v>42637.732638888891</c:v>
                </c:pt>
                <c:pt idx="1898">
                  <c:v>42637.774305555555</c:v>
                </c:pt>
                <c:pt idx="1899">
                  <c:v>42637.815972222219</c:v>
                </c:pt>
                <c:pt idx="1900">
                  <c:v>42637.857638888891</c:v>
                </c:pt>
                <c:pt idx="1901">
                  <c:v>42637.899305555555</c:v>
                </c:pt>
                <c:pt idx="1902">
                  <c:v>42637.940972222219</c:v>
                </c:pt>
                <c:pt idx="1903">
                  <c:v>42637.982638888891</c:v>
                </c:pt>
                <c:pt idx="1904">
                  <c:v>42638.024305555555</c:v>
                </c:pt>
                <c:pt idx="1905">
                  <c:v>42638.065972222219</c:v>
                </c:pt>
                <c:pt idx="1906">
                  <c:v>42638.107638888891</c:v>
                </c:pt>
                <c:pt idx="1907">
                  <c:v>42638.149305555555</c:v>
                </c:pt>
                <c:pt idx="1908">
                  <c:v>42638.190972222219</c:v>
                </c:pt>
                <c:pt idx="1909">
                  <c:v>42638.232638888891</c:v>
                </c:pt>
                <c:pt idx="1910">
                  <c:v>42638.274305555555</c:v>
                </c:pt>
                <c:pt idx="1911">
                  <c:v>42638.315972222219</c:v>
                </c:pt>
                <c:pt idx="1912">
                  <c:v>42638.357638888891</c:v>
                </c:pt>
                <c:pt idx="1913">
                  <c:v>42638.399305555555</c:v>
                </c:pt>
                <c:pt idx="1914">
                  <c:v>42638.440972222219</c:v>
                </c:pt>
                <c:pt idx="1915">
                  <c:v>42638.482638888891</c:v>
                </c:pt>
                <c:pt idx="1916">
                  <c:v>42638.524305555555</c:v>
                </c:pt>
                <c:pt idx="1917">
                  <c:v>42638.565972222219</c:v>
                </c:pt>
                <c:pt idx="1918">
                  <c:v>42638.607638888891</c:v>
                </c:pt>
                <c:pt idx="1919">
                  <c:v>42638.649305555555</c:v>
                </c:pt>
                <c:pt idx="1920">
                  <c:v>42638.690972222219</c:v>
                </c:pt>
                <c:pt idx="1921">
                  <c:v>42638.732638888891</c:v>
                </c:pt>
                <c:pt idx="1922">
                  <c:v>42638.774305555555</c:v>
                </c:pt>
                <c:pt idx="1923">
                  <c:v>42638.815972222219</c:v>
                </c:pt>
                <c:pt idx="1924">
                  <c:v>42638.857638888891</c:v>
                </c:pt>
                <c:pt idx="1925">
                  <c:v>42638.899305555555</c:v>
                </c:pt>
                <c:pt idx="1926">
                  <c:v>42638.940972222219</c:v>
                </c:pt>
                <c:pt idx="1927">
                  <c:v>42638.982638888891</c:v>
                </c:pt>
                <c:pt idx="1928">
                  <c:v>42639.024305555555</c:v>
                </c:pt>
                <c:pt idx="1929">
                  <c:v>42639.065972222219</c:v>
                </c:pt>
                <c:pt idx="1930">
                  <c:v>42639.107638888891</c:v>
                </c:pt>
                <c:pt idx="1931">
                  <c:v>42639.149305555555</c:v>
                </c:pt>
                <c:pt idx="1932">
                  <c:v>42639.190972222219</c:v>
                </c:pt>
                <c:pt idx="1933">
                  <c:v>42639.232638888891</c:v>
                </c:pt>
                <c:pt idx="1934">
                  <c:v>42639.274305555555</c:v>
                </c:pt>
                <c:pt idx="1935">
                  <c:v>42639.315972222219</c:v>
                </c:pt>
                <c:pt idx="1936">
                  <c:v>42639.357638888891</c:v>
                </c:pt>
                <c:pt idx="1937">
                  <c:v>42639.399305555555</c:v>
                </c:pt>
                <c:pt idx="1938">
                  <c:v>42639.440972222219</c:v>
                </c:pt>
                <c:pt idx="1939">
                  <c:v>42639.482638888891</c:v>
                </c:pt>
                <c:pt idx="1940">
                  <c:v>42639.524305555555</c:v>
                </c:pt>
                <c:pt idx="1941">
                  <c:v>42639.565972222219</c:v>
                </c:pt>
                <c:pt idx="1942">
                  <c:v>42639.607638888891</c:v>
                </c:pt>
                <c:pt idx="1943">
                  <c:v>42639.649305555555</c:v>
                </c:pt>
                <c:pt idx="1944">
                  <c:v>42639.690972222219</c:v>
                </c:pt>
                <c:pt idx="1945">
                  <c:v>42639.732638888891</c:v>
                </c:pt>
                <c:pt idx="1946">
                  <c:v>42639.774305555555</c:v>
                </c:pt>
                <c:pt idx="1947">
                  <c:v>42639.815972222219</c:v>
                </c:pt>
                <c:pt idx="1948">
                  <c:v>42639.857638888891</c:v>
                </c:pt>
                <c:pt idx="1949">
                  <c:v>42639.899305555555</c:v>
                </c:pt>
                <c:pt idx="1950">
                  <c:v>42639.940972222219</c:v>
                </c:pt>
                <c:pt idx="1951">
                  <c:v>42639.982638888891</c:v>
                </c:pt>
                <c:pt idx="1952">
                  <c:v>42640.024305555555</c:v>
                </c:pt>
                <c:pt idx="1953">
                  <c:v>42640.065972222219</c:v>
                </c:pt>
                <c:pt idx="1954">
                  <c:v>42640.107638888891</c:v>
                </c:pt>
                <c:pt idx="1955">
                  <c:v>42640.149305555555</c:v>
                </c:pt>
                <c:pt idx="1956">
                  <c:v>42640.190972222219</c:v>
                </c:pt>
                <c:pt idx="1957">
                  <c:v>42640.232638888891</c:v>
                </c:pt>
                <c:pt idx="1958">
                  <c:v>42640.274305555555</c:v>
                </c:pt>
                <c:pt idx="1959">
                  <c:v>42640.315972222219</c:v>
                </c:pt>
                <c:pt idx="1960">
                  <c:v>42640.357638888891</c:v>
                </c:pt>
                <c:pt idx="1961">
                  <c:v>42640.399305555555</c:v>
                </c:pt>
                <c:pt idx="1962">
                  <c:v>42640.440972222219</c:v>
                </c:pt>
                <c:pt idx="1963">
                  <c:v>42640.482638888891</c:v>
                </c:pt>
                <c:pt idx="1964">
                  <c:v>42640.524305555555</c:v>
                </c:pt>
                <c:pt idx="1965">
                  <c:v>42640.565972222219</c:v>
                </c:pt>
                <c:pt idx="1966">
                  <c:v>42640.607638888891</c:v>
                </c:pt>
                <c:pt idx="1967">
                  <c:v>42640.649305555555</c:v>
                </c:pt>
                <c:pt idx="1968">
                  <c:v>42640.690972222219</c:v>
                </c:pt>
                <c:pt idx="1969">
                  <c:v>42640.732638888891</c:v>
                </c:pt>
                <c:pt idx="1970">
                  <c:v>42640.774305555555</c:v>
                </c:pt>
                <c:pt idx="1971">
                  <c:v>42640.815972222219</c:v>
                </c:pt>
                <c:pt idx="1972">
                  <c:v>42640.857638888891</c:v>
                </c:pt>
                <c:pt idx="1973">
                  <c:v>42640.899305555555</c:v>
                </c:pt>
                <c:pt idx="1974">
                  <c:v>42640.940972222219</c:v>
                </c:pt>
                <c:pt idx="1975">
                  <c:v>42640.982638888891</c:v>
                </c:pt>
                <c:pt idx="1976">
                  <c:v>42641.024305555555</c:v>
                </c:pt>
                <c:pt idx="1977">
                  <c:v>42641.065972222219</c:v>
                </c:pt>
                <c:pt idx="1978">
                  <c:v>42641.107638888891</c:v>
                </c:pt>
                <c:pt idx="1979">
                  <c:v>42641.149305555555</c:v>
                </c:pt>
                <c:pt idx="1980">
                  <c:v>42641.190972222219</c:v>
                </c:pt>
                <c:pt idx="1981">
                  <c:v>42641.232638888891</c:v>
                </c:pt>
                <c:pt idx="1982">
                  <c:v>42641.274305555555</c:v>
                </c:pt>
                <c:pt idx="1983">
                  <c:v>42641.315972222219</c:v>
                </c:pt>
                <c:pt idx="1984">
                  <c:v>42641.357638888891</c:v>
                </c:pt>
                <c:pt idx="1985">
                  <c:v>42641.399305555555</c:v>
                </c:pt>
                <c:pt idx="1986">
                  <c:v>42641.440972222219</c:v>
                </c:pt>
                <c:pt idx="1987">
                  <c:v>42641.482638888891</c:v>
                </c:pt>
                <c:pt idx="1988">
                  <c:v>42641.524305555555</c:v>
                </c:pt>
                <c:pt idx="1989">
                  <c:v>42641.565972222219</c:v>
                </c:pt>
                <c:pt idx="1990">
                  <c:v>42641.607638888891</c:v>
                </c:pt>
                <c:pt idx="1991">
                  <c:v>42641.649305555555</c:v>
                </c:pt>
                <c:pt idx="1992">
                  <c:v>42641.690972222219</c:v>
                </c:pt>
                <c:pt idx="1993">
                  <c:v>42641.732638888891</c:v>
                </c:pt>
                <c:pt idx="1994">
                  <c:v>42641.774305555555</c:v>
                </c:pt>
                <c:pt idx="1995">
                  <c:v>42641.815972222219</c:v>
                </c:pt>
                <c:pt idx="1996">
                  <c:v>42641.857638888891</c:v>
                </c:pt>
                <c:pt idx="1997">
                  <c:v>42641.899305555555</c:v>
                </c:pt>
                <c:pt idx="1998">
                  <c:v>42641.940972222219</c:v>
                </c:pt>
                <c:pt idx="1999">
                  <c:v>42641.982638888891</c:v>
                </c:pt>
                <c:pt idx="2000">
                  <c:v>42642.024305555555</c:v>
                </c:pt>
                <c:pt idx="2001">
                  <c:v>42642.065972222219</c:v>
                </c:pt>
                <c:pt idx="2002">
                  <c:v>42642.107638888891</c:v>
                </c:pt>
                <c:pt idx="2003">
                  <c:v>42642.149305555555</c:v>
                </c:pt>
                <c:pt idx="2004">
                  <c:v>42642.190972222219</c:v>
                </c:pt>
                <c:pt idx="2005">
                  <c:v>42642.232638888891</c:v>
                </c:pt>
                <c:pt idx="2006">
                  <c:v>42642.274305555555</c:v>
                </c:pt>
                <c:pt idx="2007">
                  <c:v>42642.315972222219</c:v>
                </c:pt>
                <c:pt idx="2008">
                  <c:v>42642.357638888891</c:v>
                </c:pt>
                <c:pt idx="2009">
                  <c:v>42642.399305555555</c:v>
                </c:pt>
                <c:pt idx="2010">
                  <c:v>42642.440972222219</c:v>
                </c:pt>
                <c:pt idx="2011">
                  <c:v>42642.482638888891</c:v>
                </c:pt>
                <c:pt idx="2012">
                  <c:v>42642.524305555555</c:v>
                </c:pt>
                <c:pt idx="2013">
                  <c:v>42642.565972222219</c:v>
                </c:pt>
                <c:pt idx="2014">
                  <c:v>42642.607638888891</c:v>
                </c:pt>
                <c:pt idx="2015">
                  <c:v>42642.649305555555</c:v>
                </c:pt>
                <c:pt idx="2016">
                  <c:v>42642.690972222219</c:v>
                </c:pt>
                <c:pt idx="2017">
                  <c:v>42642.732638888891</c:v>
                </c:pt>
                <c:pt idx="2018">
                  <c:v>42642.774305555555</c:v>
                </c:pt>
                <c:pt idx="2019">
                  <c:v>42642.815972222219</c:v>
                </c:pt>
                <c:pt idx="2020">
                  <c:v>42642.857638888891</c:v>
                </c:pt>
                <c:pt idx="2021">
                  <c:v>42642.899305555555</c:v>
                </c:pt>
                <c:pt idx="2022">
                  <c:v>42642.940972222219</c:v>
                </c:pt>
                <c:pt idx="2023">
                  <c:v>42642.982638888891</c:v>
                </c:pt>
                <c:pt idx="2024">
                  <c:v>42643.024305555555</c:v>
                </c:pt>
                <c:pt idx="2025">
                  <c:v>42643.065972222219</c:v>
                </c:pt>
                <c:pt idx="2026">
                  <c:v>42643.107638888891</c:v>
                </c:pt>
                <c:pt idx="2027">
                  <c:v>42643.149305555555</c:v>
                </c:pt>
                <c:pt idx="2028">
                  <c:v>42643.190972222219</c:v>
                </c:pt>
                <c:pt idx="2029">
                  <c:v>42643.232638888891</c:v>
                </c:pt>
                <c:pt idx="2030">
                  <c:v>42643.274305555555</c:v>
                </c:pt>
                <c:pt idx="2031">
                  <c:v>42643.315972222219</c:v>
                </c:pt>
                <c:pt idx="2032">
                  <c:v>42643.357638888891</c:v>
                </c:pt>
                <c:pt idx="2033">
                  <c:v>42643.399305555555</c:v>
                </c:pt>
                <c:pt idx="2034">
                  <c:v>42643.440972222219</c:v>
                </c:pt>
                <c:pt idx="2035">
                  <c:v>42643.482638888891</c:v>
                </c:pt>
                <c:pt idx="2036">
                  <c:v>42643.524305555555</c:v>
                </c:pt>
                <c:pt idx="2037">
                  <c:v>42643.565972222219</c:v>
                </c:pt>
                <c:pt idx="2038">
                  <c:v>42643.607638888891</c:v>
                </c:pt>
                <c:pt idx="2039">
                  <c:v>42643.649305555555</c:v>
                </c:pt>
                <c:pt idx="2040">
                  <c:v>42643.690972222219</c:v>
                </c:pt>
                <c:pt idx="2041">
                  <c:v>42643.732638888891</c:v>
                </c:pt>
                <c:pt idx="2042">
                  <c:v>42643.774305555555</c:v>
                </c:pt>
                <c:pt idx="2043">
                  <c:v>42643.815972222219</c:v>
                </c:pt>
                <c:pt idx="2044">
                  <c:v>42643.857638888891</c:v>
                </c:pt>
                <c:pt idx="2045">
                  <c:v>42643.899305555555</c:v>
                </c:pt>
                <c:pt idx="2046">
                  <c:v>42643.940972222219</c:v>
                </c:pt>
                <c:pt idx="2047">
                  <c:v>42643.982638888891</c:v>
                </c:pt>
              </c:numCache>
            </c:numRef>
          </c:xVal>
          <c:yVal>
            <c:numRef>
              <c:f>'Nest 139 2016'!$C$2:$C$2049</c:f>
              <c:numCache>
                <c:formatCode>General</c:formatCode>
                <c:ptCount val="2048"/>
                <c:pt idx="0">
                  <c:v>29.5</c:v>
                </c:pt>
                <c:pt idx="1">
                  <c:v>29.5</c:v>
                </c:pt>
                <c:pt idx="2">
                  <c:v>29.5</c:v>
                </c:pt>
                <c:pt idx="3">
                  <c:v>29.5</c:v>
                </c:pt>
                <c:pt idx="4">
                  <c:v>29.5</c:v>
                </c:pt>
                <c:pt idx="5">
                  <c:v>29.5</c:v>
                </c:pt>
                <c:pt idx="6">
                  <c:v>29.5</c:v>
                </c:pt>
                <c:pt idx="7">
                  <c:v>29.5</c:v>
                </c:pt>
                <c:pt idx="8">
                  <c:v>29.5</c:v>
                </c:pt>
                <c:pt idx="9">
                  <c:v>29.5</c:v>
                </c:pt>
                <c:pt idx="10">
                  <c:v>29.5</c:v>
                </c:pt>
                <c:pt idx="11">
                  <c:v>29.5</c:v>
                </c:pt>
                <c:pt idx="12">
                  <c:v>29.5</c:v>
                </c:pt>
                <c:pt idx="13">
                  <c:v>29.5</c:v>
                </c:pt>
                <c:pt idx="14">
                  <c:v>29.5</c:v>
                </c:pt>
                <c:pt idx="15">
                  <c:v>29.5</c:v>
                </c:pt>
                <c:pt idx="16">
                  <c:v>29.5</c:v>
                </c:pt>
                <c:pt idx="17">
                  <c:v>29.5</c:v>
                </c:pt>
                <c:pt idx="18">
                  <c:v>29.5</c:v>
                </c:pt>
                <c:pt idx="19">
                  <c:v>29.5</c:v>
                </c:pt>
                <c:pt idx="20">
                  <c:v>29.5</c:v>
                </c:pt>
                <c:pt idx="21">
                  <c:v>29.5</c:v>
                </c:pt>
                <c:pt idx="22">
                  <c:v>29.5</c:v>
                </c:pt>
                <c:pt idx="23">
                  <c:v>29.5</c:v>
                </c:pt>
                <c:pt idx="24">
                  <c:v>29.5</c:v>
                </c:pt>
                <c:pt idx="25">
                  <c:v>29.5</c:v>
                </c:pt>
                <c:pt idx="26">
                  <c:v>29.5</c:v>
                </c:pt>
                <c:pt idx="27">
                  <c:v>29.5</c:v>
                </c:pt>
                <c:pt idx="28">
                  <c:v>29.5</c:v>
                </c:pt>
                <c:pt idx="29">
                  <c:v>29.5</c:v>
                </c:pt>
                <c:pt idx="30">
                  <c:v>29.5</c:v>
                </c:pt>
                <c:pt idx="31">
                  <c:v>29.5</c:v>
                </c:pt>
                <c:pt idx="32">
                  <c:v>29.5</c:v>
                </c:pt>
                <c:pt idx="33">
                  <c:v>29.5</c:v>
                </c:pt>
                <c:pt idx="34">
                  <c:v>29.5</c:v>
                </c:pt>
                <c:pt idx="35">
                  <c:v>29.5</c:v>
                </c:pt>
                <c:pt idx="36">
                  <c:v>29.5</c:v>
                </c:pt>
                <c:pt idx="37">
                  <c:v>29.5</c:v>
                </c:pt>
                <c:pt idx="38">
                  <c:v>29.5</c:v>
                </c:pt>
                <c:pt idx="39">
                  <c:v>29.5</c:v>
                </c:pt>
                <c:pt idx="40">
                  <c:v>29.5</c:v>
                </c:pt>
                <c:pt idx="41">
                  <c:v>29.5</c:v>
                </c:pt>
                <c:pt idx="42">
                  <c:v>29.5</c:v>
                </c:pt>
                <c:pt idx="43">
                  <c:v>29.5</c:v>
                </c:pt>
                <c:pt idx="44">
                  <c:v>29.5</c:v>
                </c:pt>
                <c:pt idx="45">
                  <c:v>29.5</c:v>
                </c:pt>
                <c:pt idx="46">
                  <c:v>29.5</c:v>
                </c:pt>
                <c:pt idx="47">
                  <c:v>29.5</c:v>
                </c:pt>
                <c:pt idx="48">
                  <c:v>29.5</c:v>
                </c:pt>
                <c:pt idx="49">
                  <c:v>29.5</c:v>
                </c:pt>
                <c:pt idx="50">
                  <c:v>29.5</c:v>
                </c:pt>
                <c:pt idx="51">
                  <c:v>29.5</c:v>
                </c:pt>
                <c:pt idx="52">
                  <c:v>29.5</c:v>
                </c:pt>
                <c:pt idx="53">
                  <c:v>29.5</c:v>
                </c:pt>
                <c:pt idx="54">
                  <c:v>29.5</c:v>
                </c:pt>
                <c:pt idx="55">
                  <c:v>29.5</c:v>
                </c:pt>
                <c:pt idx="56">
                  <c:v>29.5</c:v>
                </c:pt>
                <c:pt idx="57">
                  <c:v>29.5</c:v>
                </c:pt>
                <c:pt idx="58">
                  <c:v>29.5</c:v>
                </c:pt>
                <c:pt idx="59">
                  <c:v>29.5</c:v>
                </c:pt>
                <c:pt idx="60">
                  <c:v>29.5</c:v>
                </c:pt>
                <c:pt idx="61">
                  <c:v>29.5</c:v>
                </c:pt>
                <c:pt idx="62">
                  <c:v>29.5</c:v>
                </c:pt>
                <c:pt idx="63">
                  <c:v>29.5</c:v>
                </c:pt>
                <c:pt idx="64">
                  <c:v>29.5</c:v>
                </c:pt>
                <c:pt idx="65">
                  <c:v>29.5</c:v>
                </c:pt>
                <c:pt idx="66">
                  <c:v>29.5</c:v>
                </c:pt>
                <c:pt idx="67">
                  <c:v>29.5</c:v>
                </c:pt>
                <c:pt idx="68">
                  <c:v>29.5</c:v>
                </c:pt>
                <c:pt idx="69">
                  <c:v>29.5</c:v>
                </c:pt>
                <c:pt idx="70">
                  <c:v>29.5</c:v>
                </c:pt>
                <c:pt idx="71">
                  <c:v>29.5</c:v>
                </c:pt>
                <c:pt idx="72">
                  <c:v>29.5</c:v>
                </c:pt>
                <c:pt idx="73">
                  <c:v>29.5</c:v>
                </c:pt>
                <c:pt idx="74">
                  <c:v>29.5</c:v>
                </c:pt>
                <c:pt idx="75">
                  <c:v>29.5</c:v>
                </c:pt>
                <c:pt idx="76">
                  <c:v>29.5</c:v>
                </c:pt>
                <c:pt idx="77">
                  <c:v>29.5</c:v>
                </c:pt>
                <c:pt idx="78">
                  <c:v>29.5</c:v>
                </c:pt>
                <c:pt idx="79">
                  <c:v>29.5</c:v>
                </c:pt>
                <c:pt idx="80">
                  <c:v>29.5</c:v>
                </c:pt>
                <c:pt idx="81">
                  <c:v>29.5</c:v>
                </c:pt>
                <c:pt idx="82">
                  <c:v>29.5</c:v>
                </c:pt>
                <c:pt idx="83">
                  <c:v>29.5</c:v>
                </c:pt>
                <c:pt idx="84">
                  <c:v>29.5</c:v>
                </c:pt>
                <c:pt idx="85">
                  <c:v>29.5</c:v>
                </c:pt>
                <c:pt idx="86">
                  <c:v>29.5</c:v>
                </c:pt>
                <c:pt idx="87">
                  <c:v>29.5</c:v>
                </c:pt>
                <c:pt idx="88">
                  <c:v>29.5</c:v>
                </c:pt>
                <c:pt idx="89">
                  <c:v>29.5</c:v>
                </c:pt>
                <c:pt idx="90">
                  <c:v>29.5</c:v>
                </c:pt>
                <c:pt idx="91">
                  <c:v>29.5</c:v>
                </c:pt>
                <c:pt idx="92">
                  <c:v>29.5</c:v>
                </c:pt>
                <c:pt idx="93">
                  <c:v>29.5</c:v>
                </c:pt>
                <c:pt idx="94">
                  <c:v>29.5</c:v>
                </c:pt>
                <c:pt idx="95">
                  <c:v>29.5</c:v>
                </c:pt>
                <c:pt idx="96">
                  <c:v>29.5</c:v>
                </c:pt>
                <c:pt idx="97">
                  <c:v>29.5</c:v>
                </c:pt>
                <c:pt idx="98">
                  <c:v>29.5</c:v>
                </c:pt>
                <c:pt idx="99">
                  <c:v>29.5</c:v>
                </c:pt>
                <c:pt idx="100">
                  <c:v>29.5</c:v>
                </c:pt>
                <c:pt idx="101">
                  <c:v>29.5</c:v>
                </c:pt>
                <c:pt idx="102">
                  <c:v>29.5</c:v>
                </c:pt>
                <c:pt idx="103">
                  <c:v>29.5</c:v>
                </c:pt>
                <c:pt idx="104">
                  <c:v>29.5</c:v>
                </c:pt>
                <c:pt idx="105">
                  <c:v>29.5</c:v>
                </c:pt>
                <c:pt idx="106">
                  <c:v>29.5</c:v>
                </c:pt>
                <c:pt idx="107">
                  <c:v>29.5</c:v>
                </c:pt>
                <c:pt idx="108">
                  <c:v>29.5</c:v>
                </c:pt>
                <c:pt idx="109">
                  <c:v>29.5</c:v>
                </c:pt>
                <c:pt idx="110">
                  <c:v>29.5</c:v>
                </c:pt>
                <c:pt idx="111">
                  <c:v>29.5</c:v>
                </c:pt>
                <c:pt idx="112">
                  <c:v>29.5</c:v>
                </c:pt>
                <c:pt idx="113">
                  <c:v>29.5</c:v>
                </c:pt>
                <c:pt idx="114">
                  <c:v>29.5</c:v>
                </c:pt>
                <c:pt idx="115">
                  <c:v>29.5</c:v>
                </c:pt>
                <c:pt idx="116">
                  <c:v>29.5</c:v>
                </c:pt>
                <c:pt idx="117">
                  <c:v>29.5</c:v>
                </c:pt>
                <c:pt idx="118">
                  <c:v>29.5</c:v>
                </c:pt>
                <c:pt idx="119">
                  <c:v>29.5</c:v>
                </c:pt>
                <c:pt idx="120">
                  <c:v>29.5</c:v>
                </c:pt>
                <c:pt idx="121">
                  <c:v>29.5</c:v>
                </c:pt>
                <c:pt idx="122">
                  <c:v>29.5</c:v>
                </c:pt>
                <c:pt idx="123">
                  <c:v>29.5</c:v>
                </c:pt>
                <c:pt idx="124">
                  <c:v>29.5</c:v>
                </c:pt>
                <c:pt idx="125">
                  <c:v>29.5</c:v>
                </c:pt>
                <c:pt idx="126">
                  <c:v>29.5</c:v>
                </c:pt>
                <c:pt idx="127">
                  <c:v>29.5</c:v>
                </c:pt>
                <c:pt idx="128">
                  <c:v>29.5</c:v>
                </c:pt>
                <c:pt idx="129">
                  <c:v>29.5</c:v>
                </c:pt>
                <c:pt idx="130">
                  <c:v>29.5</c:v>
                </c:pt>
                <c:pt idx="131">
                  <c:v>29.5</c:v>
                </c:pt>
                <c:pt idx="132">
                  <c:v>29.5</c:v>
                </c:pt>
                <c:pt idx="133">
                  <c:v>29.5</c:v>
                </c:pt>
                <c:pt idx="134">
                  <c:v>29.5</c:v>
                </c:pt>
                <c:pt idx="135">
                  <c:v>29.5</c:v>
                </c:pt>
                <c:pt idx="136">
                  <c:v>29.5</c:v>
                </c:pt>
                <c:pt idx="137">
                  <c:v>29.5</c:v>
                </c:pt>
                <c:pt idx="138">
                  <c:v>29.5</c:v>
                </c:pt>
                <c:pt idx="139">
                  <c:v>29.5</c:v>
                </c:pt>
                <c:pt idx="140">
                  <c:v>29.5</c:v>
                </c:pt>
                <c:pt idx="141">
                  <c:v>29.5</c:v>
                </c:pt>
                <c:pt idx="142">
                  <c:v>29.5</c:v>
                </c:pt>
                <c:pt idx="143">
                  <c:v>29.5</c:v>
                </c:pt>
                <c:pt idx="144">
                  <c:v>29.5</c:v>
                </c:pt>
                <c:pt idx="145">
                  <c:v>29.5</c:v>
                </c:pt>
                <c:pt idx="146">
                  <c:v>29.5</c:v>
                </c:pt>
                <c:pt idx="147">
                  <c:v>29.5</c:v>
                </c:pt>
                <c:pt idx="148">
                  <c:v>29.5</c:v>
                </c:pt>
                <c:pt idx="149">
                  <c:v>29.5</c:v>
                </c:pt>
                <c:pt idx="150">
                  <c:v>29.5</c:v>
                </c:pt>
                <c:pt idx="151">
                  <c:v>29.5</c:v>
                </c:pt>
                <c:pt idx="152">
                  <c:v>29.5</c:v>
                </c:pt>
                <c:pt idx="153">
                  <c:v>29.5</c:v>
                </c:pt>
                <c:pt idx="154">
                  <c:v>29.5</c:v>
                </c:pt>
                <c:pt idx="155">
                  <c:v>29.5</c:v>
                </c:pt>
                <c:pt idx="156">
                  <c:v>29.5</c:v>
                </c:pt>
                <c:pt idx="157">
                  <c:v>29.5</c:v>
                </c:pt>
                <c:pt idx="158">
                  <c:v>29.5</c:v>
                </c:pt>
                <c:pt idx="159">
                  <c:v>29.5</c:v>
                </c:pt>
                <c:pt idx="160">
                  <c:v>29.5</c:v>
                </c:pt>
                <c:pt idx="161">
                  <c:v>29.5</c:v>
                </c:pt>
                <c:pt idx="162">
                  <c:v>29.5</c:v>
                </c:pt>
                <c:pt idx="163">
                  <c:v>29.5</c:v>
                </c:pt>
                <c:pt idx="164">
                  <c:v>29.5</c:v>
                </c:pt>
                <c:pt idx="165">
                  <c:v>29.5</c:v>
                </c:pt>
                <c:pt idx="166">
                  <c:v>29.5</c:v>
                </c:pt>
                <c:pt idx="167">
                  <c:v>29.5</c:v>
                </c:pt>
                <c:pt idx="168">
                  <c:v>29.5</c:v>
                </c:pt>
                <c:pt idx="169">
                  <c:v>29.5</c:v>
                </c:pt>
                <c:pt idx="170">
                  <c:v>29.5</c:v>
                </c:pt>
                <c:pt idx="171">
                  <c:v>29.5</c:v>
                </c:pt>
                <c:pt idx="172">
                  <c:v>29.5</c:v>
                </c:pt>
                <c:pt idx="173">
                  <c:v>29.5</c:v>
                </c:pt>
                <c:pt idx="174">
                  <c:v>29.5</c:v>
                </c:pt>
                <c:pt idx="175">
                  <c:v>29.5</c:v>
                </c:pt>
                <c:pt idx="176">
                  <c:v>29.5</c:v>
                </c:pt>
                <c:pt idx="177">
                  <c:v>29.5</c:v>
                </c:pt>
                <c:pt idx="178">
                  <c:v>29.5</c:v>
                </c:pt>
                <c:pt idx="179">
                  <c:v>29.5</c:v>
                </c:pt>
                <c:pt idx="180">
                  <c:v>29.5</c:v>
                </c:pt>
                <c:pt idx="181">
                  <c:v>29.5</c:v>
                </c:pt>
                <c:pt idx="182">
                  <c:v>29.5</c:v>
                </c:pt>
                <c:pt idx="183">
                  <c:v>29.5</c:v>
                </c:pt>
                <c:pt idx="184">
                  <c:v>29.5</c:v>
                </c:pt>
                <c:pt idx="185">
                  <c:v>29.5</c:v>
                </c:pt>
                <c:pt idx="186">
                  <c:v>29.5</c:v>
                </c:pt>
                <c:pt idx="187">
                  <c:v>29.5</c:v>
                </c:pt>
                <c:pt idx="188">
                  <c:v>29.5</c:v>
                </c:pt>
                <c:pt idx="189">
                  <c:v>29.5</c:v>
                </c:pt>
                <c:pt idx="190">
                  <c:v>29.5</c:v>
                </c:pt>
                <c:pt idx="191">
                  <c:v>29.5</c:v>
                </c:pt>
                <c:pt idx="192">
                  <c:v>29.5</c:v>
                </c:pt>
                <c:pt idx="193">
                  <c:v>29.5</c:v>
                </c:pt>
                <c:pt idx="194">
                  <c:v>29.5</c:v>
                </c:pt>
                <c:pt idx="195">
                  <c:v>29.5</c:v>
                </c:pt>
                <c:pt idx="196">
                  <c:v>29.5</c:v>
                </c:pt>
                <c:pt idx="197">
                  <c:v>29.5</c:v>
                </c:pt>
                <c:pt idx="198">
                  <c:v>29.5</c:v>
                </c:pt>
                <c:pt idx="199">
                  <c:v>29.5</c:v>
                </c:pt>
                <c:pt idx="200">
                  <c:v>29.5</c:v>
                </c:pt>
                <c:pt idx="201">
                  <c:v>29.5</c:v>
                </c:pt>
                <c:pt idx="202">
                  <c:v>29.5</c:v>
                </c:pt>
                <c:pt idx="203">
                  <c:v>29.5</c:v>
                </c:pt>
                <c:pt idx="204">
                  <c:v>29.5</c:v>
                </c:pt>
                <c:pt idx="205">
                  <c:v>29.5</c:v>
                </c:pt>
                <c:pt idx="206">
                  <c:v>29.5</c:v>
                </c:pt>
                <c:pt idx="207">
                  <c:v>29.5</c:v>
                </c:pt>
                <c:pt idx="208">
                  <c:v>29.5</c:v>
                </c:pt>
                <c:pt idx="209">
                  <c:v>29.5</c:v>
                </c:pt>
                <c:pt idx="210">
                  <c:v>29.5</c:v>
                </c:pt>
                <c:pt idx="211">
                  <c:v>29.5</c:v>
                </c:pt>
                <c:pt idx="212">
                  <c:v>29.5</c:v>
                </c:pt>
                <c:pt idx="213">
                  <c:v>29.5</c:v>
                </c:pt>
                <c:pt idx="214">
                  <c:v>29.5</c:v>
                </c:pt>
                <c:pt idx="215">
                  <c:v>29.5</c:v>
                </c:pt>
                <c:pt idx="216">
                  <c:v>29.5</c:v>
                </c:pt>
                <c:pt idx="217">
                  <c:v>29.5</c:v>
                </c:pt>
                <c:pt idx="218">
                  <c:v>29.5</c:v>
                </c:pt>
                <c:pt idx="219">
                  <c:v>29.5</c:v>
                </c:pt>
                <c:pt idx="220">
                  <c:v>29.5</c:v>
                </c:pt>
                <c:pt idx="221">
                  <c:v>29.5</c:v>
                </c:pt>
                <c:pt idx="222">
                  <c:v>29.5</c:v>
                </c:pt>
                <c:pt idx="223">
                  <c:v>29.5</c:v>
                </c:pt>
                <c:pt idx="224">
                  <c:v>29.5</c:v>
                </c:pt>
                <c:pt idx="225">
                  <c:v>29.5</c:v>
                </c:pt>
                <c:pt idx="226">
                  <c:v>29.5</c:v>
                </c:pt>
                <c:pt idx="227">
                  <c:v>29.5</c:v>
                </c:pt>
                <c:pt idx="228">
                  <c:v>29.5</c:v>
                </c:pt>
                <c:pt idx="229">
                  <c:v>29.5</c:v>
                </c:pt>
                <c:pt idx="230">
                  <c:v>29.5</c:v>
                </c:pt>
                <c:pt idx="231">
                  <c:v>29.5</c:v>
                </c:pt>
                <c:pt idx="232">
                  <c:v>29.5</c:v>
                </c:pt>
                <c:pt idx="233">
                  <c:v>29.5</c:v>
                </c:pt>
                <c:pt idx="234">
                  <c:v>29.5</c:v>
                </c:pt>
                <c:pt idx="235">
                  <c:v>29.5</c:v>
                </c:pt>
                <c:pt idx="236">
                  <c:v>29.5</c:v>
                </c:pt>
                <c:pt idx="237">
                  <c:v>29.5</c:v>
                </c:pt>
                <c:pt idx="238">
                  <c:v>29.5</c:v>
                </c:pt>
                <c:pt idx="239">
                  <c:v>29.5</c:v>
                </c:pt>
                <c:pt idx="240">
                  <c:v>29.5</c:v>
                </c:pt>
                <c:pt idx="241">
                  <c:v>29.5</c:v>
                </c:pt>
                <c:pt idx="242">
                  <c:v>29.5</c:v>
                </c:pt>
                <c:pt idx="243">
                  <c:v>29.5</c:v>
                </c:pt>
                <c:pt idx="244">
                  <c:v>29.5</c:v>
                </c:pt>
                <c:pt idx="245">
                  <c:v>29.5</c:v>
                </c:pt>
                <c:pt idx="246">
                  <c:v>29.5</c:v>
                </c:pt>
                <c:pt idx="247">
                  <c:v>29.5</c:v>
                </c:pt>
                <c:pt idx="248">
                  <c:v>29.5</c:v>
                </c:pt>
                <c:pt idx="249">
                  <c:v>29.5</c:v>
                </c:pt>
                <c:pt idx="250">
                  <c:v>29.5</c:v>
                </c:pt>
                <c:pt idx="251">
                  <c:v>29.5</c:v>
                </c:pt>
                <c:pt idx="252">
                  <c:v>29.5</c:v>
                </c:pt>
                <c:pt idx="253">
                  <c:v>29.5</c:v>
                </c:pt>
                <c:pt idx="254">
                  <c:v>29.5</c:v>
                </c:pt>
                <c:pt idx="255">
                  <c:v>29.5</c:v>
                </c:pt>
                <c:pt idx="256">
                  <c:v>29.5</c:v>
                </c:pt>
                <c:pt idx="257">
                  <c:v>29.5</c:v>
                </c:pt>
                <c:pt idx="258">
                  <c:v>29.5</c:v>
                </c:pt>
                <c:pt idx="259">
                  <c:v>29.5</c:v>
                </c:pt>
                <c:pt idx="260">
                  <c:v>29.5</c:v>
                </c:pt>
                <c:pt idx="261">
                  <c:v>29.5</c:v>
                </c:pt>
                <c:pt idx="262">
                  <c:v>29.5</c:v>
                </c:pt>
                <c:pt idx="263">
                  <c:v>29.5</c:v>
                </c:pt>
                <c:pt idx="264">
                  <c:v>29.5</c:v>
                </c:pt>
                <c:pt idx="265">
                  <c:v>29.5</c:v>
                </c:pt>
                <c:pt idx="266">
                  <c:v>29.5</c:v>
                </c:pt>
                <c:pt idx="267">
                  <c:v>29.5</c:v>
                </c:pt>
                <c:pt idx="268">
                  <c:v>29.5</c:v>
                </c:pt>
                <c:pt idx="269">
                  <c:v>29.5</c:v>
                </c:pt>
                <c:pt idx="270">
                  <c:v>29.5</c:v>
                </c:pt>
                <c:pt idx="271">
                  <c:v>29.5</c:v>
                </c:pt>
                <c:pt idx="272">
                  <c:v>29.5</c:v>
                </c:pt>
                <c:pt idx="273">
                  <c:v>29.5</c:v>
                </c:pt>
                <c:pt idx="274">
                  <c:v>29.5</c:v>
                </c:pt>
                <c:pt idx="275">
                  <c:v>29.5</c:v>
                </c:pt>
                <c:pt idx="276">
                  <c:v>29.5</c:v>
                </c:pt>
                <c:pt idx="277">
                  <c:v>29.5</c:v>
                </c:pt>
                <c:pt idx="278">
                  <c:v>29.5</c:v>
                </c:pt>
                <c:pt idx="279">
                  <c:v>29.5</c:v>
                </c:pt>
                <c:pt idx="280">
                  <c:v>29.5</c:v>
                </c:pt>
                <c:pt idx="281">
                  <c:v>29.5</c:v>
                </c:pt>
                <c:pt idx="282">
                  <c:v>29.5</c:v>
                </c:pt>
                <c:pt idx="283">
                  <c:v>29.5</c:v>
                </c:pt>
                <c:pt idx="284">
                  <c:v>29.5</c:v>
                </c:pt>
                <c:pt idx="285">
                  <c:v>29.5</c:v>
                </c:pt>
                <c:pt idx="286">
                  <c:v>29.5</c:v>
                </c:pt>
                <c:pt idx="287">
                  <c:v>29.5</c:v>
                </c:pt>
                <c:pt idx="288">
                  <c:v>29.5</c:v>
                </c:pt>
                <c:pt idx="289">
                  <c:v>29.5</c:v>
                </c:pt>
                <c:pt idx="290">
                  <c:v>29.5</c:v>
                </c:pt>
                <c:pt idx="291">
                  <c:v>29.5</c:v>
                </c:pt>
                <c:pt idx="292">
                  <c:v>29.5</c:v>
                </c:pt>
                <c:pt idx="293">
                  <c:v>29.5</c:v>
                </c:pt>
                <c:pt idx="294">
                  <c:v>29.5</c:v>
                </c:pt>
                <c:pt idx="295">
                  <c:v>29.5</c:v>
                </c:pt>
                <c:pt idx="296">
                  <c:v>29.5</c:v>
                </c:pt>
                <c:pt idx="297">
                  <c:v>29.5</c:v>
                </c:pt>
                <c:pt idx="298">
                  <c:v>29.5</c:v>
                </c:pt>
                <c:pt idx="299">
                  <c:v>29.5</c:v>
                </c:pt>
                <c:pt idx="300">
                  <c:v>29.5</c:v>
                </c:pt>
                <c:pt idx="301">
                  <c:v>29.5</c:v>
                </c:pt>
                <c:pt idx="302">
                  <c:v>29.5</c:v>
                </c:pt>
                <c:pt idx="303">
                  <c:v>29.5</c:v>
                </c:pt>
                <c:pt idx="304">
                  <c:v>29.5</c:v>
                </c:pt>
                <c:pt idx="305">
                  <c:v>29.5</c:v>
                </c:pt>
                <c:pt idx="306">
                  <c:v>29.5</c:v>
                </c:pt>
                <c:pt idx="307">
                  <c:v>29.5</c:v>
                </c:pt>
                <c:pt idx="308">
                  <c:v>29.5</c:v>
                </c:pt>
                <c:pt idx="309">
                  <c:v>29.5</c:v>
                </c:pt>
                <c:pt idx="310">
                  <c:v>29.5</c:v>
                </c:pt>
                <c:pt idx="311">
                  <c:v>29.5</c:v>
                </c:pt>
                <c:pt idx="312">
                  <c:v>29.5</c:v>
                </c:pt>
                <c:pt idx="313">
                  <c:v>29.5</c:v>
                </c:pt>
                <c:pt idx="314">
                  <c:v>29.5</c:v>
                </c:pt>
                <c:pt idx="315">
                  <c:v>29.5</c:v>
                </c:pt>
                <c:pt idx="316">
                  <c:v>29.5</c:v>
                </c:pt>
                <c:pt idx="317">
                  <c:v>29.5</c:v>
                </c:pt>
                <c:pt idx="318">
                  <c:v>29.5</c:v>
                </c:pt>
                <c:pt idx="319">
                  <c:v>29.5</c:v>
                </c:pt>
                <c:pt idx="320">
                  <c:v>29.5</c:v>
                </c:pt>
                <c:pt idx="321">
                  <c:v>29.5</c:v>
                </c:pt>
                <c:pt idx="322">
                  <c:v>29.5</c:v>
                </c:pt>
                <c:pt idx="323">
                  <c:v>29.5</c:v>
                </c:pt>
                <c:pt idx="324">
                  <c:v>29.5</c:v>
                </c:pt>
                <c:pt idx="325">
                  <c:v>29.5</c:v>
                </c:pt>
                <c:pt idx="326">
                  <c:v>29.5</c:v>
                </c:pt>
                <c:pt idx="327">
                  <c:v>29.5</c:v>
                </c:pt>
                <c:pt idx="328">
                  <c:v>29.5</c:v>
                </c:pt>
                <c:pt idx="329">
                  <c:v>29.5</c:v>
                </c:pt>
                <c:pt idx="330">
                  <c:v>29.5</c:v>
                </c:pt>
                <c:pt idx="331">
                  <c:v>29.5</c:v>
                </c:pt>
                <c:pt idx="332">
                  <c:v>29.5</c:v>
                </c:pt>
                <c:pt idx="333">
                  <c:v>29.5</c:v>
                </c:pt>
                <c:pt idx="334">
                  <c:v>29.5</c:v>
                </c:pt>
                <c:pt idx="335">
                  <c:v>29.5</c:v>
                </c:pt>
                <c:pt idx="336">
                  <c:v>29.5</c:v>
                </c:pt>
                <c:pt idx="337">
                  <c:v>29.5</c:v>
                </c:pt>
                <c:pt idx="338">
                  <c:v>29.5</c:v>
                </c:pt>
                <c:pt idx="339">
                  <c:v>29.5</c:v>
                </c:pt>
                <c:pt idx="340">
                  <c:v>29.5</c:v>
                </c:pt>
                <c:pt idx="341">
                  <c:v>29.5</c:v>
                </c:pt>
                <c:pt idx="342">
                  <c:v>29.5</c:v>
                </c:pt>
                <c:pt idx="343">
                  <c:v>29.5</c:v>
                </c:pt>
                <c:pt idx="344">
                  <c:v>29.5</c:v>
                </c:pt>
                <c:pt idx="345">
                  <c:v>29.5</c:v>
                </c:pt>
                <c:pt idx="346">
                  <c:v>29.5</c:v>
                </c:pt>
                <c:pt idx="347">
                  <c:v>29.5</c:v>
                </c:pt>
                <c:pt idx="348">
                  <c:v>29.5</c:v>
                </c:pt>
                <c:pt idx="349">
                  <c:v>29.5</c:v>
                </c:pt>
                <c:pt idx="350">
                  <c:v>29.5</c:v>
                </c:pt>
                <c:pt idx="351">
                  <c:v>29.5</c:v>
                </c:pt>
                <c:pt idx="352">
                  <c:v>29.5</c:v>
                </c:pt>
                <c:pt idx="353">
                  <c:v>29.5</c:v>
                </c:pt>
                <c:pt idx="354">
                  <c:v>29.5</c:v>
                </c:pt>
                <c:pt idx="355">
                  <c:v>29.5</c:v>
                </c:pt>
                <c:pt idx="356">
                  <c:v>29.5</c:v>
                </c:pt>
                <c:pt idx="357">
                  <c:v>29.5</c:v>
                </c:pt>
                <c:pt idx="358">
                  <c:v>29.5</c:v>
                </c:pt>
                <c:pt idx="359">
                  <c:v>29.5</c:v>
                </c:pt>
                <c:pt idx="360">
                  <c:v>29.5</c:v>
                </c:pt>
                <c:pt idx="361">
                  <c:v>29.5</c:v>
                </c:pt>
                <c:pt idx="362">
                  <c:v>29.5</c:v>
                </c:pt>
                <c:pt idx="363">
                  <c:v>29.5</c:v>
                </c:pt>
                <c:pt idx="364">
                  <c:v>29.5</c:v>
                </c:pt>
                <c:pt idx="365">
                  <c:v>29.5</c:v>
                </c:pt>
                <c:pt idx="366">
                  <c:v>29.5</c:v>
                </c:pt>
                <c:pt idx="367">
                  <c:v>29.5</c:v>
                </c:pt>
                <c:pt idx="368">
                  <c:v>29.5</c:v>
                </c:pt>
                <c:pt idx="369">
                  <c:v>29.5</c:v>
                </c:pt>
                <c:pt idx="370">
                  <c:v>29.5</c:v>
                </c:pt>
                <c:pt idx="371">
                  <c:v>29.5</c:v>
                </c:pt>
                <c:pt idx="372">
                  <c:v>29.5</c:v>
                </c:pt>
                <c:pt idx="373">
                  <c:v>29.5</c:v>
                </c:pt>
                <c:pt idx="374">
                  <c:v>29.5</c:v>
                </c:pt>
                <c:pt idx="375">
                  <c:v>29.5</c:v>
                </c:pt>
                <c:pt idx="376">
                  <c:v>29.5</c:v>
                </c:pt>
                <c:pt idx="377">
                  <c:v>29.5</c:v>
                </c:pt>
                <c:pt idx="378">
                  <c:v>29.5</c:v>
                </c:pt>
                <c:pt idx="379">
                  <c:v>29.5</c:v>
                </c:pt>
                <c:pt idx="380">
                  <c:v>29.5</c:v>
                </c:pt>
                <c:pt idx="381">
                  <c:v>29.5</c:v>
                </c:pt>
                <c:pt idx="382">
                  <c:v>29.5</c:v>
                </c:pt>
                <c:pt idx="383">
                  <c:v>29.5</c:v>
                </c:pt>
                <c:pt idx="384">
                  <c:v>29.5</c:v>
                </c:pt>
                <c:pt idx="385">
                  <c:v>29.5</c:v>
                </c:pt>
                <c:pt idx="386">
                  <c:v>29.5</c:v>
                </c:pt>
                <c:pt idx="387">
                  <c:v>29.5</c:v>
                </c:pt>
                <c:pt idx="388">
                  <c:v>29.5</c:v>
                </c:pt>
                <c:pt idx="389">
                  <c:v>29.5</c:v>
                </c:pt>
                <c:pt idx="390">
                  <c:v>29.5</c:v>
                </c:pt>
                <c:pt idx="391">
                  <c:v>29.5</c:v>
                </c:pt>
                <c:pt idx="392">
                  <c:v>29.5</c:v>
                </c:pt>
                <c:pt idx="393">
                  <c:v>29.5</c:v>
                </c:pt>
                <c:pt idx="394">
                  <c:v>29.5</c:v>
                </c:pt>
                <c:pt idx="395">
                  <c:v>29.5</c:v>
                </c:pt>
                <c:pt idx="396">
                  <c:v>29.5</c:v>
                </c:pt>
                <c:pt idx="397">
                  <c:v>29.5</c:v>
                </c:pt>
                <c:pt idx="398">
                  <c:v>29.5</c:v>
                </c:pt>
                <c:pt idx="399">
                  <c:v>29.5</c:v>
                </c:pt>
                <c:pt idx="400">
                  <c:v>29.5</c:v>
                </c:pt>
                <c:pt idx="401">
                  <c:v>29.5</c:v>
                </c:pt>
                <c:pt idx="402">
                  <c:v>29.5</c:v>
                </c:pt>
                <c:pt idx="403">
                  <c:v>29.5</c:v>
                </c:pt>
                <c:pt idx="404">
                  <c:v>29.5</c:v>
                </c:pt>
                <c:pt idx="405">
                  <c:v>29.5</c:v>
                </c:pt>
                <c:pt idx="406">
                  <c:v>29.5</c:v>
                </c:pt>
                <c:pt idx="407">
                  <c:v>29.5</c:v>
                </c:pt>
                <c:pt idx="408">
                  <c:v>29.5</c:v>
                </c:pt>
                <c:pt idx="409">
                  <c:v>29.5</c:v>
                </c:pt>
                <c:pt idx="410">
                  <c:v>29.5</c:v>
                </c:pt>
                <c:pt idx="411">
                  <c:v>29.5</c:v>
                </c:pt>
                <c:pt idx="412">
                  <c:v>29.5</c:v>
                </c:pt>
                <c:pt idx="413">
                  <c:v>29.5</c:v>
                </c:pt>
                <c:pt idx="414">
                  <c:v>29.5</c:v>
                </c:pt>
                <c:pt idx="415">
                  <c:v>29.5</c:v>
                </c:pt>
                <c:pt idx="416">
                  <c:v>29.5</c:v>
                </c:pt>
                <c:pt idx="417">
                  <c:v>29.5</c:v>
                </c:pt>
                <c:pt idx="418">
                  <c:v>29.5</c:v>
                </c:pt>
                <c:pt idx="419">
                  <c:v>29.5</c:v>
                </c:pt>
                <c:pt idx="420">
                  <c:v>29.5</c:v>
                </c:pt>
                <c:pt idx="421">
                  <c:v>29.5</c:v>
                </c:pt>
                <c:pt idx="422">
                  <c:v>29.5</c:v>
                </c:pt>
                <c:pt idx="423">
                  <c:v>29.5</c:v>
                </c:pt>
                <c:pt idx="424">
                  <c:v>29.5</c:v>
                </c:pt>
                <c:pt idx="425">
                  <c:v>29.5</c:v>
                </c:pt>
                <c:pt idx="426">
                  <c:v>29.5</c:v>
                </c:pt>
                <c:pt idx="427">
                  <c:v>29.5</c:v>
                </c:pt>
                <c:pt idx="428">
                  <c:v>29.5</c:v>
                </c:pt>
                <c:pt idx="429">
                  <c:v>29.5</c:v>
                </c:pt>
                <c:pt idx="430">
                  <c:v>29.5</c:v>
                </c:pt>
                <c:pt idx="431">
                  <c:v>29.5</c:v>
                </c:pt>
                <c:pt idx="432">
                  <c:v>29.5</c:v>
                </c:pt>
                <c:pt idx="433">
                  <c:v>29.5</c:v>
                </c:pt>
                <c:pt idx="434">
                  <c:v>29.5</c:v>
                </c:pt>
                <c:pt idx="435">
                  <c:v>29.5</c:v>
                </c:pt>
                <c:pt idx="436">
                  <c:v>29.5</c:v>
                </c:pt>
                <c:pt idx="437">
                  <c:v>29.5</c:v>
                </c:pt>
                <c:pt idx="438">
                  <c:v>29.5</c:v>
                </c:pt>
                <c:pt idx="439">
                  <c:v>29.5</c:v>
                </c:pt>
                <c:pt idx="440">
                  <c:v>29.5</c:v>
                </c:pt>
                <c:pt idx="441">
                  <c:v>29.5</c:v>
                </c:pt>
                <c:pt idx="442">
                  <c:v>29.5</c:v>
                </c:pt>
                <c:pt idx="443">
                  <c:v>29.5</c:v>
                </c:pt>
                <c:pt idx="444">
                  <c:v>29.5</c:v>
                </c:pt>
                <c:pt idx="445">
                  <c:v>29.5</c:v>
                </c:pt>
                <c:pt idx="446">
                  <c:v>29.5</c:v>
                </c:pt>
                <c:pt idx="447">
                  <c:v>29.5</c:v>
                </c:pt>
                <c:pt idx="448">
                  <c:v>29.5</c:v>
                </c:pt>
                <c:pt idx="449">
                  <c:v>29.5</c:v>
                </c:pt>
                <c:pt idx="450">
                  <c:v>29.5</c:v>
                </c:pt>
                <c:pt idx="451">
                  <c:v>29.5</c:v>
                </c:pt>
                <c:pt idx="452">
                  <c:v>29.5</c:v>
                </c:pt>
                <c:pt idx="453">
                  <c:v>29.5</c:v>
                </c:pt>
                <c:pt idx="454">
                  <c:v>29.5</c:v>
                </c:pt>
                <c:pt idx="455">
                  <c:v>29.5</c:v>
                </c:pt>
                <c:pt idx="456">
                  <c:v>29.5</c:v>
                </c:pt>
                <c:pt idx="457">
                  <c:v>29.5</c:v>
                </c:pt>
                <c:pt idx="458">
                  <c:v>29.5</c:v>
                </c:pt>
                <c:pt idx="459">
                  <c:v>29.5</c:v>
                </c:pt>
                <c:pt idx="460">
                  <c:v>29.5</c:v>
                </c:pt>
                <c:pt idx="461">
                  <c:v>29.5</c:v>
                </c:pt>
                <c:pt idx="462">
                  <c:v>29.5</c:v>
                </c:pt>
                <c:pt idx="463">
                  <c:v>29.5</c:v>
                </c:pt>
                <c:pt idx="464">
                  <c:v>29.5</c:v>
                </c:pt>
                <c:pt idx="465">
                  <c:v>29.5</c:v>
                </c:pt>
                <c:pt idx="466">
                  <c:v>29.5</c:v>
                </c:pt>
                <c:pt idx="467">
                  <c:v>29.5</c:v>
                </c:pt>
                <c:pt idx="468">
                  <c:v>29.5</c:v>
                </c:pt>
                <c:pt idx="469">
                  <c:v>29.5</c:v>
                </c:pt>
                <c:pt idx="470">
                  <c:v>29.5</c:v>
                </c:pt>
                <c:pt idx="471">
                  <c:v>29.5</c:v>
                </c:pt>
                <c:pt idx="472">
                  <c:v>29.5</c:v>
                </c:pt>
                <c:pt idx="473">
                  <c:v>29.5</c:v>
                </c:pt>
                <c:pt idx="474">
                  <c:v>29.5</c:v>
                </c:pt>
                <c:pt idx="475">
                  <c:v>29.5</c:v>
                </c:pt>
                <c:pt idx="476">
                  <c:v>29.5</c:v>
                </c:pt>
                <c:pt idx="477">
                  <c:v>29.5</c:v>
                </c:pt>
                <c:pt idx="478">
                  <c:v>29.5</c:v>
                </c:pt>
                <c:pt idx="479">
                  <c:v>29.5</c:v>
                </c:pt>
                <c:pt idx="480">
                  <c:v>29.5</c:v>
                </c:pt>
                <c:pt idx="481">
                  <c:v>29.5</c:v>
                </c:pt>
                <c:pt idx="482">
                  <c:v>29.5</c:v>
                </c:pt>
                <c:pt idx="483">
                  <c:v>29.5</c:v>
                </c:pt>
                <c:pt idx="484">
                  <c:v>29.5</c:v>
                </c:pt>
                <c:pt idx="485">
                  <c:v>29.5</c:v>
                </c:pt>
                <c:pt idx="486">
                  <c:v>29.5</c:v>
                </c:pt>
                <c:pt idx="487">
                  <c:v>29.5</c:v>
                </c:pt>
                <c:pt idx="488">
                  <c:v>29.5</c:v>
                </c:pt>
                <c:pt idx="489">
                  <c:v>29.5</c:v>
                </c:pt>
                <c:pt idx="490">
                  <c:v>29.5</c:v>
                </c:pt>
                <c:pt idx="491">
                  <c:v>29.5</c:v>
                </c:pt>
                <c:pt idx="492">
                  <c:v>29.5</c:v>
                </c:pt>
                <c:pt idx="493">
                  <c:v>29.5</c:v>
                </c:pt>
                <c:pt idx="494">
                  <c:v>29.5</c:v>
                </c:pt>
                <c:pt idx="495">
                  <c:v>29.5</c:v>
                </c:pt>
                <c:pt idx="496">
                  <c:v>29.5</c:v>
                </c:pt>
                <c:pt idx="497">
                  <c:v>29.5</c:v>
                </c:pt>
                <c:pt idx="498">
                  <c:v>29.5</c:v>
                </c:pt>
                <c:pt idx="499">
                  <c:v>29.5</c:v>
                </c:pt>
                <c:pt idx="500">
                  <c:v>29.5</c:v>
                </c:pt>
                <c:pt idx="501">
                  <c:v>29.5</c:v>
                </c:pt>
                <c:pt idx="502">
                  <c:v>29.5</c:v>
                </c:pt>
                <c:pt idx="503">
                  <c:v>29.5</c:v>
                </c:pt>
                <c:pt idx="504">
                  <c:v>29.5</c:v>
                </c:pt>
                <c:pt idx="505">
                  <c:v>29.5</c:v>
                </c:pt>
                <c:pt idx="506">
                  <c:v>29.5</c:v>
                </c:pt>
                <c:pt idx="507">
                  <c:v>29.5</c:v>
                </c:pt>
                <c:pt idx="508">
                  <c:v>29.5</c:v>
                </c:pt>
                <c:pt idx="509">
                  <c:v>29.5</c:v>
                </c:pt>
                <c:pt idx="510">
                  <c:v>29.5</c:v>
                </c:pt>
                <c:pt idx="511">
                  <c:v>29.5</c:v>
                </c:pt>
                <c:pt idx="512">
                  <c:v>29.5</c:v>
                </c:pt>
                <c:pt idx="513">
                  <c:v>29.5</c:v>
                </c:pt>
                <c:pt idx="514">
                  <c:v>29.5</c:v>
                </c:pt>
                <c:pt idx="515">
                  <c:v>29.5</c:v>
                </c:pt>
                <c:pt idx="516">
                  <c:v>29.5</c:v>
                </c:pt>
                <c:pt idx="517">
                  <c:v>29.5</c:v>
                </c:pt>
                <c:pt idx="518">
                  <c:v>29.5</c:v>
                </c:pt>
                <c:pt idx="519">
                  <c:v>29.5</c:v>
                </c:pt>
                <c:pt idx="520">
                  <c:v>29.5</c:v>
                </c:pt>
                <c:pt idx="521">
                  <c:v>29.5</c:v>
                </c:pt>
                <c:pt idx="522">
                  <c:v>29.5</c:v>
                </c:pt>
                <c:pt idx="523">
                  <c:v>29.5</c:v>
                </c:pt>
                <c:pt idx="524">
                  <c:v>29.5</c:v>
                </c:pt>
                <c:pt idx="525">
                  <c:v>29.5</c:v>
                </c:pt>
                <c:pt idx="526">
                  <c:v>29.5</c:v>
                </c:pt>
                <c:pt idx="527">
                  <c:v>29.5</c:v>
                </c:pt>
                <c:pt idx="528">
                  <c:v>29.5</c:v>
                </c:pt>
                <c:pt idx="529">
                  <c:v>29.5</c:v>
                </c:pt>
                <c:pt idx="530">
                  <c:v>29.5</c:v>
                </c:pt>
                <c:pt idx="531">
                  <c:v>29.5</c:v>
                </c:pt>
                <c:pt idx="532">
                  <c:v>29.5</c:v>
                </c:pt>
                <c:pt idx="533">
                  <c:v>29.5</c:v>
                </c:pt>
                <c:pt idx="534">
                  <c:v>29.5</c:v>
                </c:pt>
                <c:pt idx="535">
                  <c:v>29.5</c:v>
                </c:pt>
                <c:pt idx="536">
                  <c:v>29.5</c:v>
                </c:pt>
                <c:pt idx="537">
                  <c:v>29.5</c:v>
                </c:pt>
                <c:pt idx="538">
                  <c:v>29.5</c:v>
                </c:pt>
                <c:pt idx="539">
                  <c:v>29.5</c:v>
                </c:pt>
                <c:pt idx="540">
                  <c:v>29.5</c:v>
                </c:pt>
                <c:pt idx="541">
                  <c:v>29.5</c:v>
                </c:pt>
                <c:pt idx="542">
                  <c:v>29.5</c:v>
                </c:pt>
                <c:pt idx="543">
                  <c:v>29.5</c:v>
                </c:pt>
                <c:pt idx="544">
                  <c:v>29.5</c:v>
                </c:pt>
                <c:pt idx="545">
                  <c:v>29.5</c:v>
                </c:pt>
                <c:pt idx="546">
                  <c:v>29.5</c:v>
                </c:pt>
                <c:pt idx="547">
                  <c:v>29.5</c:v>
                </c:pt>
                <c:pt idx="548">
                  <c:v>29.5</c:v>
                </c:pt>
                <c:pt idx="549">
                  <c:v>29.5</c:v>
                </c:pt>
                <c:pt idx="550">
                  <c:v>29.5</c:v>
                </c:pt>
                <c:pt idx="551">
                  <c:v>29.5</c:v>
                </c:pt>
                <c:pt idx="552">
                  <c:v>29.5</c:v>
                </c:pt>
                <c:pt idx="553">
                  <c:v>29.5</c:v>
                </c:pt>
                <c:pt idx="554">
                  <c:v>29.5</c:v>
                </c:pt>
                <c:pt idx="555">
                  <c:v>29.5</c:v>
                </c:pt>
                <c:pt idx="556">
                  <c:v>29.5</c:v>
                </c:pt>
                <c:pt idx="557">
                  <c:v>29.5</c:v>
                </c:pt>
                <c:pt idx="558">
                  <c:v>29.5</c:v>
                </c:pt>
                <c:pt idx="559">
                  <c:v>29.5</c:v>
                </c:pt>
                <c:pt idx="560">
                  <c:v>29.5</c:v>
                </c:pt>
                <c:pt idx="561">
                  <c:v>29.5</c:v>
                </c:pt>
                <c:pt idx="562">
                  <c:v>29.5</c:v>
                </c:pt>
                <c:pt idx="563">
                  <c:v>29.5</c:v>
                </c:pt>
                <c:pt idx="564">
                  <c:v>29.5</c:v>
                </c:pt>
                <c:pt idx="565">
                  <c:v>29.5</c:v>
                </c:pt>
                <c:pt idx="566">
                  <c:v>29.5</c:v>
                </c:pt>
                <c:pt idx="567">
                  <c:v>29.5</c:v>
                </c:pt>
                <c:pt idx="568">
                  <c:v>29.5</c:v>
                </c:pt>
                <c:pt idx="569">
                  <c:v>29.5</c:v>
                </c:pt>
                <c:pt idx="570">
                  <c:v>29.5</c:v>
                </c:pt>
                <c:pt idx="571">
                  <c:v>29.5</c:v>
                </c:pt>
                <c:pt idx="572">
                  <c:v>29.5</c:v>
                </c:pt>
                <c:pt idx="573">
                  <c:v>29.5</c:v>
                </c:pt>
                <c:pt idx="574">
                  <c:v>29.5</c:v>
                </c:pt>
                <c:pt idx="575">
                  <c:v>29.5</c:v>
                </c:pt>
                <c:pt idx="576">
                  <c:v>29.5</c:v>
                </c:pt>
                <c:pt idx="577">
                  <c:v>29.5</c:v>
                </c:pt>
                <c:pt idx="578">
                  <c:v>29.5</c:v>
                </c:pt>
                <c:pt idx="579">
                  <c:v>29.5</c:v>
                </c:pt>
                <c:pt idx="580">
                  <c:v>29.5</c:v>
                </c:pt>
                <c:pt idx="581">
                  <c:v>29.5</c:v>
                </c:pt>
                <c:pt idx="582">
                  <c:v>29.5</c:v>
                </c:pt>
                <c:pt idx="583">
                  <c:v>29.5</c:v>
                </c:pt>
                <c:pt idx="584">
                  <c:v>29.5</c:v>
                </c:pt>
                <c:pt idx="585">
                  <c:v>29.5</c:v>
                </c:pt>
                <c:pt idx="586">
                  <c:v>29.5</c:v>
                </c:pt>
                <c:pt idx="587">
                  <c:v>29.5</c:v>
                </c:pt>
                <c:pt idx="588">
                  <c:v>29.5</c:v>
                </c:pt>
                <c:pt idx="589">
                  <c:v>29.5</c:v>
                </c:pt>
                <c:pt idx="590">
                  <c:v>29.5</c:v>
                </c:pt>
                <c:pt idx="591">
                  <c:v>29.5</c:v>
                </c:pt>
                <c:pt idx="592">
                  <c:v>29.5</c:v>
                </c:pt>
                <c:pt idx="593">
                  <c:v>29.5</c:v>
                </c:pt>
                <c:pt idx="594">
                  <c:v>29.5</c:v>
                </c:pt>
                <c:pt idx="595">
                  <c:v>29.5</c:v>
                </c:pt>
                <c:pt idx="596">
                  <c:v>29.5</c:v>
                </c:pt>
                <c:pt idx="597">
                  <c:v>29.5</c:v>
                </c:pt>
                <c:pt idx="598">
                  <c:v>29.5</c:v>
                </c:pt>
                <c:pt idx="599">
                  <c:v>29.5</c:v>
                </c:pt>
                <c:pt idx="600">
                  <c:v>29.5</c:v>
                </c:pt>
                <c:pt idx="601">
                  <c:v>29.5</c:v>
                </c:pt>
                <c:pt idx="602">
                  <c:v>29.5</c:v>
                </c:pt>
                <c:pt idx="603">
                  <c:v>29.5</c:v>
                </c:pt>
                <c:pt idx="604">
                  <c:v>29.5</c:v>
                </c:pt>
                <c:pt idx="605">
                  <c:v>29.5</c:v>
                </c:pt>
                <c:pt idx="606">
                  <c:v>29.5</c:v>
                </c:pt>
                <c:pt idx="607">
                  <c:v>29.5</c:v>
                </c:pt>
                <c:pt idx="608">
                  <c:v>29.5</c:v>
                </c:pt>
                <c:pt idx="609">
                  <c:v>29.5</c:v>
                </c:pt>
                <c:pt idx="610">
                  <c:v>29.5</c:v>
                </c:pt>
                <c:pt idx="611">
                  <c:v>29.5</c:v>
                </c:pt>
                <c:pt idx="612">
                  <c:v>29.5</c:v>
                </c:pt>
                <c:pt idx="613">
                  <c:v>29.5</c:v>
                </c:pt>
                <c:pt idx="614">
                  <c:v>29.5</c:v>
                </c:pt>
                <c:pt idx="615">
                  <c:v>29.5</c:v>
                </c:pt>
                <c:pt idx="616">
                  <c:v>29.5</c:v>
                </c:pt>
                <c:pt idx="617">
                  <c:v>29.5</c:v>
                </c:pt>
                <c:pt idx="618">
                  <c:v>29.5</c:v>
                </c:pt>
                <c:pt idx="619">
                  <c:v>29.5</c:v>
                </c:pt>
                <c:pt idx="620">
                  <c:v>29.5</c:v>
                </c:pt>
                <c:pt idx="621">
                  <c:v>29.5</c:v>
                </c:pt>
                <c:pt idx="622">
                  <c:v>29.5</c:v>
                </c:pt>
                <c:pt idx="623">
                  <c:v>29.5</c:v>
                </c:pt>
                <c:pt idx="624">
                  <c:v>29.5</c:v>
                </c:pt>
                <c:pt idx="625">
                  <c:v>29.5</c:v>
                </c:pt>
                <c:pt idx="626">
                  <c:v>29.5</c:v>
                </c:pt>
                <c:pt idx="627">
                  <c:v>29.5</c:v>
                </c:pt>
                <c:pt idx="628">
                  <c:v>29.5</c:v>
                </c:pt>
                <c:pt idx="629">
                  <c:v>29.5</c:v>
                </c:pt>
                <c:pt idx="630">
                  <c:v>29.5</c:v>
                </c:pt>
                <c:pt idx="631">
                  <c:v>29.5</c:v>
                </c:pt>
                <c:pt idx="632">
                  <c:v>29.5</c:v>
                </c:pt>
                <c:pt idx="633">
                  <c:v>29.5</c:v>
                </c:pt>
                <c:pt idx="634">
                  <c:v>29.5</c:v>
                </c:pt>
                <c:pt idx="635">
                  <c:v>29.5</c:v>
                </c:pt>
                <c:pt idx="636">
                  <c:v>29.5</c:v>
                </c:pt>
                <c:pt idx="637">
                  <c:v>29.5</c:v>
                </c:pt>
                <c:pt idx="638">
                  <c:v>29.5</c:v>
                </c:pt>
                <c:pt idx="639">
                  <c:v>29.5</c:v>
                </c:pt>
                <c:pt idx="640">
                  <c:v>29.5</c:v>
                </c:pt>
                <c:pt idx="641">
                  <c:v>29.5</c:v>
                </c:pt>
                <c:pt idx="642">
                  <c:v>29.5</c:v>
                </c:pt>
                <c:pt idx="643">
                  <c:v>29.5</c:v>
                </c:pt>
                <c:pt idx="644">
                  <c:v>29.5</c:v>
                </c:pt>
                <c:pt idx="645">
                  <c:v>29.5</c:v>
                </c:pt>
                <c:pt idx="646">
                  <c:v>29.5</c:v>
                </c:pt>
                <c:pt idx="647">
                  <c:v>29.5</c:v>
                </c:pt>
                <c:pt idx="648">
                  <c:v>29.5</c:v>
                </c:pt>
                <c:pt idx="649">
                  <c:v>29.5</c:v>
                </c:pt>
                <c:pt idx="650">
                  <c:v>29.5</c:v>
                </c:pt>
                <c:pt idx="651">
                  <c:v>29.5</c:v>
                </c:pt>
                <c:pt idx="652">
                  <c:v>29.5</c:v>
                </c:pt>
                <c:pt idx="653">
                  <c:v>29.5</c:v>
                </c:pt>
                <c:pt idx="654">
                  <c:v>29.5</c:v>
                </c:pt>
                <c:pt idx="655">
                  <c:v>29.5</c:v>
                </c:pt>
                <c:pt idx="656">
                  <c:v>29.5</c:v>
                </c:pt>
                <c:pt idx="657">
                  <c:v>29.5</c:v>
                </c:pt>
                <c:pt idx="658">
                  <c:v>29.5</c:v>
                </c:pt>
                <c:pt idx="659">
                  <c:v>29.5</c:v>
                </c:pt>
                <c:pt idx="660">
                  <c:v>29.5</c:v>
                </c:pt>
                <c:pt idx="661">
                  <c:v>29.5</c:v>
                </c:pt>
                <c:pt idx="662">
                  <c:v>29.5</c:v>
                </c:pt>
                <c:pt idx="663">
                  <c:v>29.5</c:v>
                </c:pt>
                <c:pt idx="664">
                  <c:v>29.5</c:v>
                </c:pt>
                <c:pt idx="665">
                  <c:v>29.5</c:v>
                </c:pt>
                <c:pt idx="666">
                  <c:v>29.5</c:v>
                </c:pt>
                <c:pt idx="667">
                  <c:v>29.5</c:v>
                </c:pt>
                <c:pt idx="668">
                  <c:v>29.5</c:v>
                </c:pt>
                <c:pt idx="669">
                  <c:v>29.5</c:v>
                </c:pt>
                <c:pt idx="670">
                  <c:v>29.5</c:v>
                </c:pt>
                <c:pt idx="671">
                  <c:v>29.5</c:v>
                </c:pt>
                <c:pt idx="672">
                  <c:v>29.5</c:v>
                </c:pt>
                <c:pt idx="673">
                  <c:v>29.5</c:v>
                </c:pt>
                <c:pt idx="674">
                  <c:v>29.5</c:v>
                </c:pt>
                <c:pt idx="675">
                  <c:v>29.5</c:v>
                </c:pt>
                <c:pt idx="676">
                  <c:v>29.5</c:v>
                </c:pt>
                <c:pt idx="677">
                  <c:v>29.5</c:v>
                </c:pt>
                <c:pt idx="678">
                  <c:v>29.5</c:v>
                </c:pt>
                <c:pt idx="679">
                  <c:v>29.5</c:v>
                </c:pt>
                <c:pt idx="680">
                  <c:v>29.5</c:v>
                </c:pt>
                <c:pt idx="681">
                  <c:v>29.5</c:v>
                </c:pt>
                <c:pt idx="682">
                  <c:v>29.5</c:v>
                </c:pt>
                <c:pt idx="683">
                  <c:v>29.5</c:v>
                </c:pt>
                <c:pt idx="684">
                  <c:v>29.5</c:v>
                </c:pt>
                <c:pt idx="685">
                  <c:v>29.5</c:v>
                </c:pt>
                <c:pt idx="686">
                  <c:v>29.5</c:v>
                </c:pt>
                <c:pt idx="687">
                  <c:v>29.5</c:v>
                </c:pt>
                <c:pt idx="688">
                  <c:v>29.5</c:v>
                </c:pt>
                <c:pt idx="689">
                  <c:v>29.5</c:v>
                </c:pt>
                <c:pt idx="690">
                  <c:v>29.5</c:v>
                </c:pt>
                <c:pt idx="691">
                  <c:v>29.5</c:v>
                </c:pt>
                <c:pt idx="692">
                  <c:v>29.5</c:v>
                </c:pt>
                <c:pt idx="693">
                  <c:v>29.5</c:v>
                </c:pt>
                <c:pt idx="694">
                  <c:v>29.5</c:v>
                </c:pt>
                <c:pt idx="695">
                  <c:v>29.5</c:v>
                </c:pt>
                <c:pt idx="696">
                  <c:v>29.5</c:v>
                </c:pt>
                <c:pt idx="697">
                  <c:v>29.5</c:v>
                </c:pt>
                <c:pt idx="698">
                  <c:v>29.5</c:v>
                </c:pt>
                <c:pt idx="699">
                  <c:v>29.5</c:v>
                </c:pt>
                <c:pt idx="700">
                  <c:v>29.5</c:v>
                </c:pt>
                <c:pt idx="701">
                  <c:v>29.5</c:v>
                </c:pt>
                <c:pt idx="702">
                  <c:v>29.5</c:v>
                </c:pt>
                <c:pt idx="703">
                  <c:v>29.5</c:v>
                </c:pt>
                <c:pt idx="704">
                  <c:v>29.5</c:v>
                </c:pt>
                <c:pt idx="705">
                  <c:v>29.5</c:v>
                </c:pt>
                <c:pt idx="706">
                  <c:v>29.5</c:v>
                </c:pt>
                <c:pt idx="707">
                  <c:v>29.5</c:v>
                </c:pt>
                <c:pt idx="708">
                  <c:v>29.5</c:v>
                </c:pt>
                <c:pt idx="709">
                  <c:v>29.5</c:v>
                </c:pt>
                <c:pt idx="710">
                  <c:v>29.5</c:v>
                </c:pt>
                <c:pt idx="711">
                  <c:v>29.5</c:v>
                </c:pt>
                <c:pt idx="712">
                  <c:v>29.5</c:v>
                </c:pt>
                <c:pt idx="713">
                  <c:v>29.5</c:v>
                </c:pt>
                <c:pt idx="714">
                  <c:v>29.5</c:v>
                </c:pt>
                <c:pt idx="715">
                  <c:v>29.5</c:v>
                </c:pt>
                <c:pt idx="716">
                  <c:v>29.5</c:v>
                </c:pt>
                <c:pt idx="717">
                  <c:v>29.5</c:v>
                </c:pt>
                <c:pt idx="718">
                  <c:v>29.5</c:v>
                </c:pt>
                <c:pt idx="719">
                  <c:v>29.5</c:v>
                </c:pt>
                <c:pt idx="720">
                  <c:v>29.5</c:v>
                </c:pt>
                <c:pt idx="721">
                  <c:v>29.5</c:v>
                </c:pt>
                <c:pt idx="722">
                  <c:v>29.5</c:v>
                </c:pt>
                <c:pt idx="723">
                  <c:v>29.5</c:v>
                </c:pt>
                <c:pt idx="724">
                  <c:v>29.5</c:v>
                </c:pt>
                <c:pt idx="725">
                  <c:v>29.5</c:v>
                </c:pt>
                <c:pt idx="726">
                  <c:v>29.5</c:v>
                </c:pt>
                <c:pt idx="727">
                  <c:v>29.5</c:v>
                </c:pt>
                <c:pt idx="728">
                  <c:v>29.5</c:v>
                </c:pt>
                <c:pt idx="729">
                  <c:v>29.5</c:v>
                </c:pt>
                <c:pt idx="730">
                  <c:v>29.5</c:v>
                </c:pt>
                <c:pt idx="731">
                  <c:v>29.5</c:v>
                </c:pt>
                <c:pt idx="732">
                  <c:v>29.5</c:v>
                </c:pt>
                <c:pt idx="733">
                  <c:v>29.5</c:v>
                </c:pt>
                <c:pt idx="734">
                  <c:v>29.5</c:v>
                </c:pt>
                <c:pt idx="735">
                  <c:v>29.5</c:v>
                </c:pt>
                <c:pt idx="736">
                  <c:v>29.5</c:v>
                </c:pt>
                <c:pt idx="737">
                  <c:v>29.5</c:v>
                </c:pt>
                <c:pt idx="738">
                  <c:v>29.5</c:v>
                </c:pt>
                <c:pt idx="739">
                  <c:v>29.5</c:v>
                </c:pt>
                <c:pt idx="740">
                  <c:v>29.5</c:v>
                </c:pt>
                <c:pt idx="741">
                  <c:v>29.5</c:v>
                </c:pt>
                <c:pt idx="742">
                  <c:v>29.5</c:v>
                </c:pt>
                <c:pt idx="743">
                  <c:v>29.5</c:v>
                </c:pt>
                <c:pt idx="744">
                  <c:v>29.5</c:v>
                </c:pt>
                <c:pt idx="745">
                  <c:v>29.5</c:v>
                </c:pt>
                <c:pt idx="746">
                  <c:v>29.5</c:v>
                </c:pt>
                <c:pt idx="747">
                  <c:v>29.5</c:v>
                </c:pt>
                <c:pt idx="748">
                  <c:v>29.5</c:v>
                </c:pt>
                <c:pt idx="749">
                  <c:v>29.5</c:v>
                </c:pt>
                <c:pt idx="750">
                  <c:v>29.5</c:v>
                </c:pt>
                <c:pt idx="751">
                  <c:v>29.5</c:v>
                </c:pt>
                <c:pt idx="752">
                  <c:v>29.5</c:v>
                </c:pt>
                <c:pt idx="753">
                  <c:v>29.5</c:v>
                </c:pt>
                <c:pt idx="754">
                  <c:v>29.5</c:v>
                </c:pt>
                <c:pt idx="755">
                  <c:v>29.5</c:v>
                </c:pt>
                <c:pt idx="756">
                  <c:v>29.5</c:v>
                </c:pt>
                <c:pt idx="757">
                  <c:v>29.5</c:v>
                </c:pt>
                <c:pt idx="758">
                  <c:v>29.5</c:v>
                </c:pt>
                <c:pt idx="759">
                  <c:v>29.5</c:v>
                </c:pt>
                <c:pt idx="760">
                  <c:v>29.5</c:v>
                </c:pt>
                <c:pt idx="761">
                  <c:v>29.5</c:v>
                </c:pt>
                <c:pt idx="762">
                  <c:v>29.5</c:v>
                </c:pt>
                <c:pt idx="763">
                  <c:v>29.5</c:v>
                </c:pt>
                <c:pt idx="764">
                  <c:v>29.5</c:v>
                </c:pt>
                <c:pt idx="765">
                  <c:v>29.5</c:v>
                </c:pt>
                <c:pt idx="766">
                  <c:v>29.5</c:v>
                </c:pt>
                <c:pt idx="767">
                  <c:v>29.5</c:v>
                </c:pt>
                <c:pt idx="768">
                  <c:v>29.5</c:v>
                </c:pt>
                <c:pt idx="769">
                  <c:v>29.5</c:v>
                </c:pt>
                <c:pt idx="770">
                  <c:v>29.5</c:v>
                </c:pt>
                <c:pt idx="771">
                  <c:v>29.5</c:v>
                </c:pt>
                <c:pt idx="772">
                  <c:v>29.5</c:v>
                </c:pt>
                <c:pt idx="773">
                  <c:v>29.5</c:v>
                </c:pt>
                <c:pt idx="774">
                  <c:v>29.5</c:v>
                </c:pt>
                <c:pt idx="775">
                  <c:v>29.5</c:v>
                </c:pt>
                <c:pt idx="776">
                  <c:v>29.5</c:v>
                </c:pt>
                <c:pt idx="777">
                  <c:v>29.5</c:v>
                </c:pt>
                <c:pt idx="778">
                  <c:v>29.5</c:v>
                </c:pt>
                <c:pt idx="779">
                  <c:v>29.5</c:v>
                </c:pt>
                <c:pt idx="780">
                  <c:v>29.5</c:v>
                </c:pt>
                <c:pt idx="781">
                  <c:v>29.5</c:v>
                </c:pt>
                <c:pt idx="782">
                  <c:v>29.5</c:v>
                </c:pt>
                <c:pt idx="783">
                  <c:v>29.5</c:v>
                </c:pt>
                <c:pt idx="784">
                  <c:v>29.5</c:v>
                </c:pt>
                <c:pt idx="785">
                  <c:v>29.5</c:v>
                </c:pt>
                <c:pt idx="786">
                  <c:v>29.5</c:v>
                </c:pt>
                <c:pt idx="787">
                  <c:v>29.5</c:v>
                </c:pt>
                <c:pt idx="788">
                  <c:v>29.5</c:v>
                </c:pt>
                <c:pt idx="789">
                  <c:v>29.5</c:v>
                </c:pt>
                <c:pt idx="790">
                  <c:v>29.5</c:v>
                </c:pt>
                <c:pt idx="791">
                  <c:v>29.5</c:v>
                </c:pt>
                <c:pt idx="792">
                  <c:v>29.5</c:v>
                </c:pt>
                <c:pt idx="793">
                  <c:v>29.5</c:v>
                </c:pt>
                <c:pt idx="794">
                  <c:v>29.5</c:v>
                </c:pt>
                <c:pt idx="795">
                  <c:v>29.5</c:v>
                </c:pt>
                <c:pt idx="796">
                  <c:v>29.5</c:v>
                </c:pt>
                <c:pt idx="797">
                  <c:v>29.5</c:v>
                </c:pt>
                <c:pt idx="798">
                  <c:v>29.5</c:v>
                </c:pt>
                <c:pt idx="799">
                  <c:v>29.5</c:v>
                </c:pt>
                <c:pt idx="800">
                  <c:v>29.5</c:v>
                </c:pt>
                <c:pt idx="801">
                  <c:v>29.5</c:v>
                </c:pt>
                <c:pt idx="802">
                  <c:v>29.5</c:v>
                </c:pt>
                <c:pt idx="803">
                  <c:v>29.5</c:v>
                </c:pt>
                <c:pt idx="804">
                  <c:v>29.5</c:v>
                </c:pt>
                <c:pt idx="805">
                  <c:v>29.5</c:v>
                </c:pt>
                <c:pt idx="806">
                  <c:v>29.5</c:v>
                </c:pt>
                <c:pt idx="807">
                  <c:v>29.5</c:v>
                </c:pt>
                <c:pt idx="808">
                  <c:v>29.5</c:v>
                </c:pt>
                <c:pt idx="809">
                  <c:v>29.5</c:v>
                </c:pt>
                <c:pt idx="810">
                  <c:v>29.5</c:v>
                </c:pt>
                <c:pt idx="811">
                  <c:v>29.5</c:v>
                </c:pt>
                <c:pt idx="812">
                  <c:v>29.5</c:v>
                </c:pt>
                <c:pt idx="813">
                  <c:v>29.5</c:v>
                </c:pt>
                <c:pt idx="814">
                  <c:v>29.5</c:v>
                </c:pt>
                <c:pt idx="815">
                  <c:v>29.5</c:v>
                </c:pt>
                <c:pt idx="816">
                  <c:v>29.5</c:v>
                </c:pt>
                <c:pt idx="817">
                  <c:v>29.5</c:v>
                </c:pt>
                <c:pt idx="818">
                  <c:v>29.5</c:v>
                </c:pt>
                <c:pt idx="819">
                  <c:v>29.5</c:v>
                </c:pt>
                <c:pt idx="820">
                  <c:v>29.5</c:v>
                </c:pt>
                <c:pt idx="821">
                  <c:v>29.5</c:v>
                </c:pt>
                <c:pt idx="822">
                  <c:v>29.5</c:v>
                </c:pt>
                <c:pt idx="823">
                  <c:v>29.5</c:v>
                </c:pt>
                <c:pt idx="824">
                  <c:v>29.5</c:v>
                </c:pt>
                <c:pt idx="825">
                  <c:v>29.5</c:v>
                </c:pt>
                <c:pt idx="826">
                  <c:v>29.5</c:v>
                </c:pt>
                <c:pt idx="827">
                  <c:v>29.5</c:v>
                </c:pt>
                <c:pt idx="828">
                  <c:v>29.5</c:v>
                </c:pt>
                <c:pt idx="829">
                  <c:v>29.5</c:v>
                </c:pt>
                <c:pt idx="830">
                  <c:v>29.5</c:v>
                </c:pt>
                <c:pt idx="831">
                  <c:v>29.5</c:v>
                </c:pt>
                <c:pt idx="832">
                  <c:v>29.5</c:v>
                </c:pt>
                <c:pt idx="833">
                  <c:v>29.5</c:v>
                </c:pt>
                <c:pt idx="834">
                  <c:v>29.5</c:v>
                </c:pt>
                <c:pt idx="835">
                  <c:v>29.5</c:v>
                </c:pt>
                <c:pt idx="836">
                  <c:v>29.5</c:v>
                </c:pt>
                <c:pt idx="837">
                  <c:v>29.5</c:v>
                </c:pt>
                <c:pt idx="838">
                  <c:v>29.5</c:v>
                </c:pt>
                <c:pt idx="839">
                  <c:v>29.5</c:v>
                </c:pt>
                <c:pt idx="840">
                  <c:v>29.5</c:v>
                </c:pt>
                <c:pt idx="841">
                  <c:v>29.5</c:v>
                </c:pt>
                <c:pt idx="842">
                  <c:v>29.5</c:v>
                </c:pt>
                <c:pt idx="843">
                  <c:v>29.5</c:v>
                </c:pt>
                <c:pt idx="844">
                  <c:v>29.5</c:v>
                </c:pt>
                <c:pt idx="845">
                  <c:v>29.5</c:v>
                </c:pt>
                <c:pt idx="846">
                  <c:v>29.5</c:v>
                </c:pt>
                <c:pt idx="847">
                  <c:v>29.5</c:v>
                </c:pt>
                <c:pt idx="848">
                  <c:v>29.5</c:v>
                </c:pt>
                <c:pt idx="849">
                  <c:v>29.5</c:v>
                </c:pt>
                <c:pt idx="850">
                  <c:v>29.5</c:v>
                </c:pt>
                <c:pt idx="851">
                  <c:v>29.5</c:v>
                </c:pt>
                <c:pt idx="852">
                  <c:v>29.5</c:v>
                </c:pt>
                <c:pt idx="853">
                  <c:v>29.5</c:v>
                </c:pt>
                <c:pt idx="854">
                  <c:v>29.5</c:v>
                </c:pt>
                <c:pt idx="855">
                  <c:v>29.5</c:v>
                </c:pt>
                <c:pt idx="856">
                  <c:v>29.5</c:v>
                </c:pt>
                <c:pt idx="857">
                  <c:v>29.5</c:v>
                </c:pt>
                <c:pt idx="858">
                  <c:v>29.5</c:v>
                </c:pt>
                <c:pt idx="859">
                  <c:v>29.5</c:v>
                </c:pt>
                <c:pt idx="860">
                  <c:v>29.5</c:v>
                </c:pt>
                <c:pt idx="861">
                  <c:v>29.5</c:v>
                </c:pt>
                <c:pt idx="862">
                  <c:v>29.5</c:v>
                </c:pt>
                <c:pt idx="863">
                  <c:v>29.5</c:v>
                </c:pt>
                <c:pt idx="864">
                  <c:v>29.5</c:v>
                </c:pt>
                <c:pt idx="865">
                  <c:v>29.5</c:v>
                </c:pt>
                <c:pt idx="866">
                  <c:v>29.5</c:v>
                </c:pt>
                <c:pt idx="867">
                  <c:v>29.5</c:v>
                </c:pt>
                <c:pt idx="868">
                  <c:v>29.5</c:v>
                </c:pt>
                <c:pt idx="869">
                  <c:v>29.5</c:v>
                </c:pt>
                <c:pt idx="870">
                  <c:v>29.5</c:v>
                </c:pt>
                <c:pt idx="871">
                  <c:v>29.5</c:v>
                </c:pt>
                <c:pt idx="872">
                  <c:v>29.5</c:v>
                </c:pt>
                <c:pt idx="873">
                  <c:v>29.5</c:v>
                </c:pt>
                <c:pt idx="874">
                  <c:v>29.5</c:v>
                </c:pt>
                <c:pt idx="875">
                  <c:v>29.5</c:v>
                </c:pt>
                <c:pt idx="876">
                  <c:v>29.5</c:v>
                </c:pt>
                <c:pt idx="877">
                  <c:v>29.5</c:v>
                </c:pt>
                <c:pt idx="878">
                  <c:v>29.5</c:v>
                </c:pt>
                <c:pt idx="879">
                  <c:v>29.5</c:v>
                </c:pt>
                <c:pt idx="880">
                  <c:v>29.5</c:v>
                </c:pt>
                <c:pt idx="881">
                  <c:v>29.5</c:v>
                </c:pt>
                <c:pt idx="882">
                  <c:v>29.5</c:v>
                </c:pt>
                <c:pt idx="883">
                  <c:v>29.5</c:v>
                </c:pt>
                <c:pt idx="884">
                  <c:v>29.5</c:v>
                </c:pt>
                <c:pt idx="885">
                  <c:v>29.5</c:v>
                </c:pt>
                <c:pt idx="886">
                  <c:v>29.5</c:v>
                </c:pt>
                <c:pt idx="887">
                  <c:v>29.5</c:v>
                </c:pt>
                <c:pt idx="888">
                  <c:v>29.5</c:v>
                </c:pt>
                <c:pt idx="889">
                  <c:v>29.5</c:v>
                </c:pt>
                <c:pt idx="890">
                  <c:v>29.5</c:v>
                </c:pt>
                <c:pt idx="891">
                  <c:v>29.5</c:v>
                </c:pt>
                <c:pt idx="892">
                  <c:v>29.5</c:v>
                </c:pt>
                <c:pt idx="893">
                  <c:v>29.5</c:v>
                </c:pt>
                <c:pt idx="894">
                  <c:v>29.5</c:v>
                </c:pt>
                <c:pt idx="895">
                  <c:v>29.5</c:v>
                </c:pt>
                <c:pt idx="896">
                  <c:v>29.5</c:v>
                </c:pt>
                <c:pt idx="897">
                  <c:v>29.5</c:v>
                </c:pt>
                <c:pt idx="898">
                  <c:v>29.5</c:v>
                </c:pt>
                <c:pt idx="899">
                  <c:v>29.5</c:v>
                </c:pt>
                <c:pt idx="900">
                  <c:v>29.5</c:v>
                </c:pt>
                <c:pt idx="901">
                  <c:v>29.5</c:v>
                </c:pt>
                <c:pt idx="902">
                  <c:v>29.5</c:v>
                </c:pt>
                <c:pt idx="903">
                  <c:v>29.5</c:v>
                </c:pt>
                <c:pt idx="904">
                  <c:v>29.5</c:v>
                </c:pt>
                <c:pt idx="905">
                  <c:v>29.5</c:v>
                </c:pt>
                <c:pt idx="906">
                  <c:v>29.5</c:v>
                </c:pt>
                <c:pt idx="907">
                  <c:v>29.5</c:v>
                </c:pt>
                <c:pt idx="908">
                  <c:v>29.5</c:v>
                </c:pt>
                <c:pt idx="909">
                  <c:v>29.5</c:v>
                </c:pt>
                <c:pt idx="910">
                  <c:v>29.5</c:v>
                </c:pt>
                <c:pt idx="911">
                  <c:v>29.5</c:v>
                </c:pt>
                <c:pt idx="912">
                  <c:v>29.5</c:v>
                </c:pt>
                <c:pt idx="913">
                  <c:v>29.5</c:v>
                </c:pt>
                <c:pt idx="914">
                  <c:v>29.5</c:v>
                </c:pt>
                <c:pt idx="915">
                  <c:v>29.5</c:v>
                </c:pt>
                <c:pt idx="916">
                  <c:v>29.5</c:v>
                </c:pt>
                <c:pt idx="917">
                  <c:v>29.5</c:v>
                </c:pt>
                <c:pt idx="918">
                  <c:v>29.5</c:v>
                </c:pt>
                <c:pt idx="919">
                  <c:v>29.5</c:v>
                </c:pt>
                <c:pt idx="920">
                  <c:v>29.5</c:v>
                </c:pt>
                <c:pt idx="921">
                  <c:v>29.5</c:v>
                </c:pt>
                <c:pt idx="922">
                  <c:v>29.5</c:v>
                </c:pt>
                <c:pt idx="923">
                  <c:v>29.5</c:v>
                </c:pt>
                <c:pt idx="924">
                  <c:v>29.5</c:v>
                </c:pt>
                <c:pt idx="925">
                  <c:v>29.5</c:v>
                </c:pt>
                <c:pt idx="926">
                  <c:v>29.5</c:v>
                </c:pt>
                <c:pt idx="927">
                  <c:v>29.5</c:v>
                </c:pt>
                <c:pt idx="928">
                  <c:v>29.5</c:v>
                </c:pt>
                <c:pt idx="929">
                  <c:v>29.5</c:v>
                </c:pt>
                <c:pt idx="930">
                  <c:v>29.5</c:v>
                </c:pt>
                <c:pt idx="931">
                  <c:v>29.5</c:v>
                </c:pt>
                <c:pt idx="932">
                  <c:v>29.5</c:v>
                </c:pt>
                <c:pt idx="933">
                  <c:v>29.5</c:v>
                </c:pt>
                <c:pt idx="934">
                  <c:v>29.5</c:v>
                </c:pt>
                <c:pt idx="935">
                  <c:v>29.5</c:v>
                </c:pt>
                <c:pt idx="936">
                  <c:v>29.5</c:v>
                </c:pt>
                <c:pt idx="937">
                  <c:v>29.5</c:v>
                </c:pt>
                <c:pt idx="938">
                  <c:v>29.5</c:v>
                </c:pt>
                <c:pt idx="939">
                  <c:v>29.5</c:v>
                </c:pt>
                <c:pt idx="940">
                  <c:v>29.5</c:v>
                </c:pt>
                <c:pt idx="941">
                  <c:v>29.5</c:v>
                </c:pt>
                <c:pt idx="942">
                  <c:v>29.5</c:v>
                </c:pt>
                <c:pt idx="943">
                  <c:v>29.5</c:v>
                </c:pt>
                <c:pt idx="944">
                  <c:v>29.5</c:v>
                </c:pt>
                <c:pt idx="945">
                  <c:v>29.5</c:v>
                </c:pt>
                <c:pt idx="946">
                  <c:v>29.5</c:v>
                </c:pt>
                <c:pt idx="947">
                  <c:v>29.5</c:v>
                </c:pt>
                <c:pt idx="948">
                  <c:v>29.5</c:v>
                </c:pt>
                <c:pt idx="949">
                  <c:v>29.5</c:v>
                </c:pt>
                <c:pt idx="950">
                  <c:v>29.5</c:v>
                </c:pt>
                <c:pt idx="951">
                  <c:v>29.5</c:v>
                </c:pt>
                <c:pt idx="952">
                  <c:v>29.5</c:v>
                </c:pt>
                <c:pt idx="953">
                  <c:v>29.5</c:v>
                </c:pt>
                <c:pt idx="954">
                  <c:v>29.5</c:v>
                </c:pt>
                <c:pt idx="955">
                  <c:v>29.5</c:v>
                </c:pt>
                <c:pt idx="956">
                  <c:v>29.5</c:v>
                </c:pt>
                <c:pt idx="957">
                  <c:v>29.5</c:v>
                </c:pt>
                <c:pt idx="958">
                  <c:v>29.5</c:v>
                </c:pt>
                <c:pt idx="959">
                  <c:v>29.5</c:v>
                </c:pt>
                <c:pt idx="960">
                  <c:v>29.5</c:v>
                </c:pt>
                <c:pt idx="961">
                  <c:v>29.5</c:v>
                </c:pt>
                <c:pt idx="962">
                  <c:v>29.5</c:v>
                </c:pt>
                <c:pt idx="963">
                  <c:v>29.5</c:v>
                </c:pt>
                <c:pt idx="964">
                  <c:v>29.5</c:v>
                </c:pt>
                <c:pt idx="965">
                  <c:v>29.5</c:v>
                </c:pt>
                <c:pt idx="966">
                  <c:v>29.5</c:v>
                </c:pt>
                <c:pt idx="967">
                  <c:v>29.5</c:v>
                </c:pt>
                <c:pt idx="968">
                  <c:v>29.5</c:v>
                </c:pt>
                <c:pt idx="969">
                  <c:v>29.5</c:v>
                </c:pt>
                <c:pt idx="970">
                  <c:v>29.5</c:v>
                </c:pt>
                <c:pt idx="971">
                  <c:v>29.5</c:v>
                </c:pt>
                <c:pt idx="972">
                  <c:v>29.5</c:v>
                </c:pt>
                <c:pt idx="973">
                  <c:v>29.5</c:v>
                </c:pt>
                <c:pt idx="974">
                  <c:v>29.5</c:v>
                </c:pt>
                <c:pt idx="975">
                  <c:v>29.5</c:v>
                </c:pt>
                <c:pt idx="976">
                  <c:v>29.5</c:v>
                </c:pt>
                <c:pt idx="977">
                  <c:v>29.5</c:v>
                </c:pt>
                <c:pt idx="978">
                  <c:v>29.5</c:v>
                </c:pt>
                <c:pt idx="979">
                  <c:v>29.5</c:v>
                </c:pt>
                <c:pt idx="980">
                  <c:v>29.5</c:v>
                </c:pt>
                <c:pt idx="981">
                  <c:v>29.5</c:v>
                </c:pt>
                <c:pt idx="982">
                  <c:v>29.5</c:v>
                </c:pt>
                <c:pt idx="983">
                  <c:v>29.5</c:v>
                </c:pt>
                <c:pt idx="984">
                  <c:v>29.5</c:v>
                </c:pt>
                <c:pt idx="985">
                  <c:v>29.5</c:v>
                </c:pt>
                <c:pt idx="986">
                  <c:v>29.5</c:v>
                </c:pt>
                <c:pt idx="987">
                  <c:v>29.5</c:v>
                </c:pt>
                <c:pt idx="988">
                  <c:v>29.5</c:v>
                </c:pt>
                <c:pt idx="989">
                  <c:v>29.5</c:v>
                </c:pt>
                <c:pt idx="990">
                  <c:v>29.5</c:v>
                </c:pt>
                <c:pt idx="991">
                  <c:v>29.5</c:v>
                </c:pt>
                <c:pt idx="992">
                  <c:v>29.5</c:v>
                </c:pt>
                <c:pt idx="993">
                  <c:v>29.5</c:v>
                </c:pt>
                <c:pt idx="994">
                  <c:v>29.5</c:v>
                </c:pt>
                <c:pt idx="995">
                  <c:v>29.5</c:v>
                </c:pt>
                <c:pt idx="996">
                  <c:v>29.5</c:v>
                </c:pt>
                <c:pt idx="997">
                  <c:v>29.5</c:v>
                </c:pt>
                <c:pt idx="998">
                  <c:v>29.5</c:v>
                </c:pt>
                <c:pt idx="999">
                  <c:v>29.5</c:v>
                </c:pt>
                <c:pt idx="1000">
                  <c:v>29.5</c:v>
                </c:pt>
                <c:pt idx="1001">
                  <c:v>29.5</c:v>
                </c:pt>
                <c:pt idx="1002">
                  <c:v>29.5</c:v>
                </c:pt>
                <c:pt idx="1003">
                  <c:v>29.5</c:v>
                </c:pt>
                <c:pt idx="1004">
                  <c:v>29.5</c:v>
                </c:pt>
                <c:pt idx="1005">
                  <c:v>29.5</c:v>
                </c:pt>
                <c:pt idx="1006">
                  <c:v>29.5</c:v>
                </c:pt>
                <c:pt idx="1007">
                  <c:v>29.5</c:v>
                </c:pt>
                <c:pt idx="1008">
                  <c:v>29.5</c:v>
                </c:pt>
                <c:pt idx="1009">
                  <c:v>29.5</c:v>
                </c:pt>
                <c:pt idx="1010">
                  <c:v>29.5</c:v>
                </c:pt>
                <c:pt idx="1011">
                  <c:v>29.5</c:v>
                </c:pt>
                <c:pt idx="1012">
                  <c:v>29.5</c:v>
                </c:pt>
                <c:pt idx="1013">
                  <c:v>29.5</c:v>
                </c:pt>
                <c:pt idx="1014">
                  <c:v>29.5</c:v>
                </c:pt>
                <c:pt idx="1015">
                  <c:v>29.5</c:v>
                </c:pt>
                <c:pt idx="1016">
                  <c:v>29.5</c:v>
                </c:pt>
                <c:pt idx="1017">
                  <c:v>29.5</c:v>
                </c:pt>
                <c:pt idx="1018">
                  <c:v>29.5</c:v>
                </c:pt>
                <c:pt idx="1019">
                  <c:v>29.5</c:v>
                </c:pt>
                <c:pt idx="1020">
                  <c:v>29.5</c:v>
                </c:pt>
                <c:pt idx="1021">
                  <c:v>29.5</c:v>
                </c:pt>
                <c:pt idx="1022">
                  <c:v>29.5</c:v>
                </c:pt>
                <c:pt idx="1023">
                  <c:v>29.5</c:v>
                </c:pt>
                <c:pt idx="1024">
                  <c:v>29.5</c:v>
                </c:pt>
                <c:pt idx="1025">
                  <c:v>29.5</c:v>
                </c:pt>
                <c:pt idx="1026">
                  <c:v>29.5</c:v>
                </c:pt>
                <c:pt idx="1027">
                  <c:v>29.5</c:v>
                </c:pt>
                <c:pt idx="1028">
                  <c:v>29.5</c:v>
                </c:pt>
                <c:pt idx="1029">
                  <c:v>29.5</c:v>
                </c:pt>
                <c:pt idx="1030">
                  <c:v>29.5</c:v>
                </c:pt>
                <c:pt idx="1031">
                  <c:v>29.5</c:v>
                </c:pt>
                <c:pt idx="1032">
                  <c:v>29.5</c:v>
                </c:pt>
                <c:pt idx="1033">
                  <c:v>29.5</c:v>
                </c:pt>
                <c:pt idx="1034">
                  <c:v>29.5</c:v>
                </c:pt>
                <c:pt idx="1035">
                  <c:v>29.5</c:v>
                </c:pt>
                <c:pt idx="1036">
                  <c:v>29.5</c:v>
                </c:pt>
                <c:pt idx="1037">
                  <c:v>29.5</c:v>
                </c:pt>
                <c:pt idx="1038">
                  <c:v>29.5</c:v>
                </c:pt>
                <c:pt idx="1039">
                  <c:v>29.5</c:v>
                </c:pt>
                <c:pt idx="1040">
                  <c:v>29.5</c:v>
                </c:pt>
                <c:pt idx="1041">
                  <c:v>29.5</c:v>
                </c:pt>
                <c:pt idx="1042">
                  <c:v>29.5</c:v>
                </c:pt>
                <c:pt idx="1043">
                  <c:v>29.5</c:v>
                </c:pt>
                <c:pt idx="1044">
                  <c:v>29.5</c:v>
                </c:pt>
                <c:pt idx="1045">
                  <c:v>29.5</c:v>
                </c:pt>
                <c:pt idx="1046">
                  <c:v>29.5</c:v>
                </c:pt>
                <c:pt idx="1047">
                  <c:v>29.5</c:v>
                </c:pt>
                <c:pt idx="1048">
                  <c:v>29.5</c:v>
                </c:pt>
                <c:pt idx="1049">
                  <c:v>29.5</c:v>
                </c:pt>
                <c:pt idx="1050">
                  <c:v>29.5</c:v>
                </c:pt>
                <c:pt idx="1051">
                  <c:v>29.5</c:v>
                </c:pt>
                <c:pt idx="1052">
                  <c:v>29.5</c:v>
                </c:pt>
                <c:pt idx="1053">
                  <c:v>29.5</c:v>
                </c:pt>
                <c:pt idx="1054">
                  <c:v>29.5</c:v>
                </c:pt>
                <c:pt idx="1055">
                  <c:v>29.5</c:v>
                </c:pt>
                <c:pt idx="1056">
                  <c:v>29.5</c:v>
                </c:pt>
                <c:pt idx="1057">
                  <c:v>29.5</c:v>
                </c:pt>
                <c:pt idx="1058">
                  <c:v>29.5</c:v>
                </c:pt>
                <c:pt idx="1059">
                  <c:v>29.5</c:v>
                </c:pt>
                <c:pt idx="1060">
                  <c:v>29.5</c:v>
                </c:pt>
                <c:pt idx="1061">
                  <c:v>29.5</c:v>
                </c:pt>
                <c:pt idx="1062">
                  <c:v>29.5</c:v>
                </c:pt>
                <c:pt idx="1063">
                  <c:v>29.5</c:v>
                </c:pt>
                <c:pt idx="1064">
                  <c:v>29.5</c:v>
                </c:pt>
                <c:pt idx="1065">
                  <c:v>29.5</c:v>
                </c:pt>
                <c:pt idx="1066">
                  <c:v>29.5</c:v>
                </c:pt>
                <c:pt idx="1067">
                  <c:v>29.5</c:v>
                </c:pt>
                <c:pt idx="1068">
                  <c:v>29.5</c:v>
                </c:pt>
                <c:pt idx="1069">
                  <c:v>29.5</c:v>
                </c:pt>
                <c:pt idx="1070">
                  <c:v>29.5</c:v>
                </c:pt>
                <c:pt idx="1071">
                  <c:v>29.5</c:v>
                </c:pt>
                <c:pt idx="1072">
                  <c:v>29.5</c:v>
                </c:pt>
                <c:pt idx="1073">
                  <c:v>29.5</c:v>
                </c:pt>
                <c:pt idx="1074">
                  <c:v>29.5</c:v>
                </c:pt>
                <c:pt idx="1075">
                  <c:v>29.5</c:v>
                </c:pt>
                <c:pt idx="1076">
                  <c:v>29.5</c:v>
                </c:pt>
                <c:pt idx="1077">
                  <c:v>29.5</c:v>
                </c:pt>
                <c:pt idx="1078">
                  <c:v>29.5</c:v>
                </c:pt>
                <c:pt idx="1079">
                  <c:v>29.5</c:v>
                </c:pt>
                <c:pt idx="1080">
                  <c:v>29.5</c:v>
                </c:pt>
                <c:pt idx="1081">
                  <c:v>29.5</c:v>
                </c:pt>
                <c:pt idx="1082">
                  <c:v>29.5</c:v>
                </c:pt>
                <c:pt idx="1083">
                  <c:v>29.5</c:v>
                </c:pt>
                <c:pt idx="1084">
                  <c:v>29.5</c:v>
                </c:pt>
                <c:pt idx="1085">
                  <c:v>29.5</c:v>
                </c:pt>
                <c:pt idx="1086">
                  <c:v>29.5</c:v>
                </c:pt>
                <c:pt idx="1087">
                  <c:v>29.5</c:v>
                </c:pt>
                <c:pt idx="1088">
                  <c:v>29.5</c:v>
                </c:pt>
                <c:pt idx="1089">
                  <c:v>29.5</c:v>
                </c:pt>
                <c:pt idx="1090">
                  <c:v>29.5</c:v>
                </c:pt>
                <c:pt idx="1091">
                  <c:v>29.5</c:v>
                </c:pt>
                <c:pt idx="1092">
                  <c:v>29.5</c:v>
                </c:pt>
                <c:pt idx="1093">
                  <c:v>29.5</c:v>
                </c:pt>
                <c:pt idx="1094">
                  <c:v>29.5</c:v>
                </c:pt>
                <c:pt idx="1095">
                  <c:v>29.5</c:v>
                </c:pt>
                <c:pt idx="1096">
                  <c:v>29.5</c:v>
                </c:pt>
                <c:pt idx="1097">
                  <c:v>29.5</c:v>
                </c:pt>
                <c:pt idx="1098">
                  <c:v>29.5</c:v>
                </c:pt>
                <c:pt idx="1099">
                  <c:v>29.5</c:v>
                </c:pt>
                <c:pt idx="1100">
                  <c:v>29.5</c:v>
                </c:pt>
                <c:pt idx="1101">
                  <c:v>29.5</c:v>
                </c:pt>
                <c:pt idx="1102">
                  <c:v>29.5</c:v>
                </c:pt>
                <c:pt idx="1103">
                  <c:v>29.5</c:v>
                </c:pt>
                <c:pt idx="1104">
                  <c:v>29.5</c:v>
                </c:pt>
                <c:pt idx="1105">
                  <c:v>29.5</c:v>
                </c:pt>
                <c:pt idx="1106">
                  <c:v>29.5</c:v>
                </c:pt>
                <c:pt idx="1107">
                  <c:v>29.5</c:v>
                </c:pt>
                <c:pt idx="1108">
                  <c:v>29.5</c:v>
                </c:pt>
                <c:pt idx="1109">
                  <c:v>29.5</c:v>
                </c:pt>
                <c:pt idx="1110">
                  <c:v>29.5</c:v>
                </c:pt>
                <c:pt idx="1111">
                  <c:v>29.5</c:v>
                </c:pt>
                <c:pt idx="1112">
                  <c:v>29.5</c:v>
                </c:pt>
                <c:pt idx="1113">
                  <c:v>29.5</c:v>
                </c:pt>
                <c:pt idx="1114">
                  <c:v>29.5</c:v>
                </c:pt>
                <c:pt idx="1115">
                  <c:v>29.5</c:v>
                </c:pt>
                <c:pt idx="1116">
                  <c:v>29.5</c:v>
                </c:pt>
                <c:pt idx="1117">
                  <c:v>29.5</c:v>
                </c:pt>
                <c:pt idx="1118">
                  <c:v>29.5</c:v>
                </c:pt>
                <c:pt idx="1119">
                  <c:v>29.5</c:v>
                </c:pt>
                <c:pt idx="1120">
                  <c:v>29.5</c:v>
                </c:pt>
                <c:pt idx="1121">
                  <c:v>29.5</c:v>
                </c:pt>
                <c:pt idx="1122">
                  <c:v>29.5</c:v>
                </c:pt>
                <c:pt idx="1123">
                  <c:v>29.5</c:v>
                </c:pt>
                <c:pt idx="1124">
                  <c:v>29.5</c:v>
                </c:pt>
                <c:pt idx="1125">
                  <c:v>29.5</c:v>
                </c:pt>
                <c:pt idx="1126">
                  <c:v>29.5</c:v>
                </c:pt>
                <c:pt idx="1127">
                  <c:v>29.5</c:v>
                </c:pt>
                <c:pt idx="1128">
                  <c:v>29.5</c:v>
                </c:pt>
                <c:pt idx="1129">
                  <c:v>29.5</c:v>
                </c:pt>
                <c:pt idx="1130">
                  <c:v>29.5</c:v>
                </c:pt>
                <c:pt idx="1131">
                  <c:v>29.5</c:v>
                </c:pt>
                <c:pt idx="1132">
                  <c:v>29.5</c:v>
                </c:pt>
                <c:pt idx="1133">
                  <c:v>29.5</c:v>
                </c:pt>
                <c:pt idx="1134">
                  <c:v>29.5</c:v>
                </c:pt>
                <c:pt idx="1135">
                  <c:v>29.5</c:v>
                </c:pt>
                <c:pt idx="1136">
                  <c:v>29.5</c:v>
                </c:pt>
                <c:pt idx="1137">
                  <c:v>29.5</c:v>
                </c:pt>
                <c:pt idx="1138">
                  <c:v>29.5</c:v>
                </c:pt>
                <c:pt idx="1139">
                  <c:v>29.5</c:v>
                </c:pt>
                <c:pt idx="1140">
                  <c:v>29.5</c:v>
                </c:pt>
                <c:pt idx="1141">
                  <c:v>29.5</c:v>
                </c:pt>
                <c:pt idx="1142">
                  <c:v>29.5</c:v>
                </c:pt>
                <c:pt idx="1143">
                  <c:v>29.5</c:v>
                </c:pt>
                <c:pt idx="1144">
                  <c:v>29.5</c:v>
                </c:pt>
                <c:pt idx="1145">
                  <c:v>29.5</c:v>
                </c:pt>
                <c:pt idx="1146">
                  <c:v>29.5</c:v>
                </c:pt>
                <c:pt idx="1147">
                  <c:v>29.5</c:v>
                </c:pt>
                <c:pt idx="1148">
                  <c:v>29.5</c:v>
                </c:pt>
                <c:pt idx="1149">
                  <c:v>29.5</c:v>
                </c:pt>
                <c:pt idx="1150">
                  <c:v>29.5</c:v>
                </c:pt>
                <c:pt idx="1151">
                  <c:v>29.5</c:v>
                </c:pt>
                <c:pt idx="1152">
                  <c:v>29.5</c:v>
                </c:pt>
                <c:pt idx="1153">
                  <c:v>29.5</c:v>
                </c:pt>
                <c:pt idx="1154">
                  <c:v>29.5</c:v>
                </c:pt>
                <c:pt idx="1155">
                  <c:v>29.5</c:v>
                </c:pt>
                <c:pt idx="1156">
                  <c:v>29.5</c:v>
                </c:pt>
                <c:pt idx="1157">
                  <c:v>29.5</c:v>
                </c:pt>
                <c:pt idx="1158">
                  <c:v>29.5</c:v>
                </c:pt>
                <c:pt idx="1159">
                  <c:v>29.5</c:v>
                </c:pt>
                <c:pt idx="1160">
                  <c:v>29.5</c:v>
                </c:pt>
                <c:pt idx="1161">
                  <c:v>29.5</c:v>
                </c:pt>
                <c:pt idx="1162">
                  <c:v>29.5</c:v>
                </c:pt>
                <c:pt idx="1163">
                  <c:v>29.5</c:v>
                </c:pt>
                <c:pt idx="1164">
                  <c:v>29.5</c:v>
                </c:pt>
                <c:pt idx="1165">
                  <c:v>29.5</c:v>
                </c:pt>
                <c:pt idx="1166">
                  <c:v>29.5</c:v>
                </c:pt>
                <c:pt idx="1167">
                  <c:v>29.5</c:v>
                </c:pt>
                <c:pt idx="1168">
                  <c:v>29.5</c:v>
                </c:pt>
                <c:pt idx="1169">
                  <c:v>29.5</c:v>
                </c:pt>
                <c:pt idx="1170">
                  <c:v>29.5</c:v>
                </c:pt>
                <c:pt idx="1171">
                  <c:v>29.5</c:v>
                </c:pt>
                <c:pt idx="1172">
                  <c:v>29.5</c:v>
                </c:pt>
                <c:pt idx="1173">
                  <c:v>29.5</c:v>
                </c:pt>
                <c:pt idx="1174">
                  <c:v>29.5</c:v>
                </c:pt>
                <c:pt idx="1175">
                  <c:v>29.5</c:v>
                </c:pt>
                <c:pt idx="1176">
                  <c:v>29.5</c:v>
                </c:pt>
                <c:pt idx="1177">
                  <c:v>29.5</c:v>
                </c:pt>
                <c:pt idx="1178">
                  <c:v>29.5</c:v>
                </c:pt>
                <c:pt idx="1179">
                  <c:v>29.5</c:v>
                </c:pt>
                <c:pt idx="1180">
                  <c:v>29.5</c:v>
                </c:pt>
                <c:pt idx="1181">
                  <c:v>29.5</c:v>
                </c:pt>
                <c:pt idx="1182">
                  <c:v>29.5</c:v>
                </c:pt>
                <c:pt idx="1183">
                  <c:v>29.5</c:v>
                </c:pt>
                <c:pt idx="1184">
                  <c:v>29.5</c:v>
                </c:pt>
                <c:pt idx="1185">
                  <c:v>29.5</c:v>
                </c:pt>
                <c:pt idx="1186">
                  <c:v>29.5</c:v>
                </c:pt>
                <c:pt idx="1187">
                  <c:v>29.5</c:v>
                </c:pt>
                <c:pt idx="1188">
                  <c:v>29.5</c:v>
                </c:pt>
                <c:pt idx="1189">
                  <c:v>29.5</c:v>
                </c:pt>
                <c:pt idx="1190">
                  <c:v>29.5</c:v>
                </c:pt>
                <c:pt idx="1191">
                  <c:v>29.5</c:v>
                </c:pt>
                <c:pt idx="1192">
                  <c:v>29.5</c:v>
                </c:pt>
                <c:pt idx="1193">
                  <c:v>29.5</c:v>
                </c:pt>
                <c:pt idx="1194">
                  <c:v>29.5</c:v>
                </c:pt>
                <c:pt idx="1195">
                  <c:v>29.5</c:v>
                </c:pt>
                <c:pt idx="1196">
                  <c:v>29.5</c:v>
                </c:pt>
                <c:pt idx="1197">
                  <c:v>29.5</c:v>
                </c:pt>
                <c:pt idx="1198">
                  <c:v>29.5</c:v>
                </c:pt>
                <c:pt idx="1199">
                  <c:v>29.5</c:v>
                </c:pt>
                <c:pt idx="1200">
                  <c:v>29.5</c:v>
                </c:pt>
                <c:pt idx="1201">
                  <c:v>29.5</c:v>
                </c:pt>
                <c:pt idx="1202">
                  <c:v>29.5</c:v>
                </c:pt>
                <c:pt idx="1203">
                  <c:v>29.5</c:v>
                </c:pt>
                <c:pt idx="1204">
                  <c:v>29.5</c:v>
                </c:pt>
                <c:pt idx="1205">
                  <c:v>29.5</c:v>
                </c:pt>
                <c:pt idx="1206">
                  <c:v>29.5</c:v>
                </c:pt>
                <c:pt idx="1207">
                  <c:v>29.5</c:v>
                </c:pt>
                <c:pt idx="1208">
                  <c:v>29.5</c:v>
                </c:pt>
                <c:pt idx="1209">
                  <c:v>29.5</c:v>
                </c:pt>
                <c:pt idx="1210">
                  <c:v>29.5</c:v>
                </c:pt>
                <c:pt idx="1211">
                  <c:v>29.5</c:v>
                </c:pt>
                <c:pt idx="1212">
                  <c:v>29.5</c:v>
                </c:pt>
                <c:pt idx="1213">
                  <c:v>29.5</c:v>
                </c:pt>
                <c:pt idx="1214">
                  <c:v>29.5</c:v>
                </c:pt>
                <c:pt idx="1215">
                  <c:v>29.5</c:v>
                </c:pt>
                <c:pt idx="1216">
                  <c:v>29.5</c:v>
                </c:pt>
                <c:pt idx="1217">
                  <c:v>29.5</c:v>
                </c:pt>
                <c:pt idx="1218">
                  <c:v>29.5</c:v>
                </c:pt>
                <c:pt idx="1219">
                  <c:v>29.5</c:v>
                </c:pt>
                <c:pt idx="1220">
                  <c:v>29.5</c:v>
                </c:pt>
                <c:pt idx="1221">
                  <c:v>29.5</c:v>
                </c:pt>
                <c:pt idx="1222">
                  <c:v>29.5</c:v>
                </c:pt>
                <c:pt idx="1223">
                  <c:v>29.5</c:v>
                </c:pt>
                <c:pt idx="1224">
                  <c:v>29.5</c:v>
                </c:pt>
                <c:pt idx="1225">
                  <c:v>29.5</c:v>
                </c:pt>
                <c:pt idx="1226">
                  <c:v>29.5</c:v>
                </c:pt>
                <c:pt idx="1227">
                  <c:v>29.5</c:v>
                </c:pt>
                <c:pt idx="1228">
                  <c:v>29.5</c:v>
                </c:pt>
                <c:pt idx="1229">
                  <c:v>29.5</c:v>
                </c:pt>
                <c:pt idx="1230">
                  <c:v>29.5</c:v>
                </c:pt>
                <c:pt idx="1231">
                  <c:v>29.5</c:v>
                </c:pt>
                <c:pt idx="1232">
                  <c:v>29.5</c:v>
                </c:pt>
                <c:pt idx="1233">
                  <c:v>29.5</c:v>
                </c:pt>
                <c:pt idx="1234">
                  <c:v>29.5</c:v>
                </c:pt>
                <c:pt idx="1235">
                  <c:v>29.5</c:v>
                </c:pt>
                <c:pt idx="1236">
                  <c:v>29.5</c:v>
                </c:pt>
                <c:pt idx="1237">
                  <c:v>29.5</c:v>
                </c:pt>
                <c:pt idx="1238">
                  <c:v>29.5</c:v>
                </c:pt>
                <c:pt idx="1239">
                  <c:v>29.5</c:v>
                </c:pt>
                <c:pt idx="1240">
                  <c:v>29.5</c:v>
                </c:pt>
                <c:pt idx="1241">
                  <c:v>29.5</c:v>
                </c:pt>
                <c:pt idx="1242">
                  <c:v>29.5</c:v>
                </c:pt>
                <c:pt idx="1243">
                  <c:v>29.5</c:v>
                </c:pt>
                <c:pt idx="1244">
                  <c:v>29.5</c:v>
                </c:pt>
                <c:pt idx="1245">
                  <c:v>29.5</c:v>
                </c:pt>
                <c:pt idx="1246">
                  <c:v>29.5</c:v>
                </c:pt>
                <c:pt idx="1247">
                  <c:v>29.5</c:v>
                </c:pt>
                <c:pt idx="1248">
                  <c:v>29.5</c:v>
                </c:pt>
                <c:pt idx="1249">
                  <c:v>29.5</c:v>
                </c:pt>
                <c:pt idx="1250">
                  <c:v>29.5</c:v>
                </c:pt>
                <c:pt idx="1251">
                  <c:v>29.5</c:v>
                </c:pt>
                <c:pt idx="1252">
                  <c:v>29.5</c:v>
                </c:pt>
                <c:pt idx="1253">
                  <c:v>29.5</c:v>
                </c:pt>
                <c:pt idx="1254">
                  <c:v>29.5</c:v>
                </c:pt>
                <c:pt idx="1255">
                  <c:v>29.5</c:v>
                </c:pt>
                <c:pt idx="1256">
                  <c:v>29.5</c:v>
                </c:pt>
                <c:pt idx="1257">
                  <c:v>29.5</c:v>
                </c:pt>
                <c:pt idx="1258">
                  <c:v>29.5</c:v>
                </c:pt>
                <c:pt idx="1259">
                  <c:v>29.5</c:v>
                </c:pt>
                <c:pt idx="1260">
                  <c:v>29.5</c:v>
                </c:pt>
                <c:pt idx="1261">
                  <c:v>29.5</c:v>
                </c:pt>
                <c:pt idx="1262">
                  <c:v>29.5</c:v>
                </c:pt>
                <c:pt idx="1263">
                  <c:v>29.5</c:v>
                </c:pt>
                <c:pt idx="1264">
                  <c:v>29.5</c:v>
                </c:pt>
                <c:pt idx="1265">
                  <c:v>29.5</c:v>
                </c:pt>
                <c:pt idx="1266">
                  <c:v>29.5</c:v>
                </c:pt>
                <c:pt idx="1267">
                  <c:v>29.5</c:v>
                </c:pt>
                <c:pt idx="1268">
                  <c:v>29.5</c:v>
                </c:pt>
                <c:pt idx="1269">
                  <c:v>29.5</c:v>
                </c:pt>
                <c:pt idx="1270">
                  <c:v>29.5</c:v>
                </c:pt>
                <c:pt idx="1271">
                  <c:v>29.5</c:v>
                </c:pt>
                <c:pt idx="1272">
                  <c:v>29.5</c:v>
                </c:pt>
                <c:pt idx="1273">
                  <c:v>29.5</c:v>
                </c:pt>
                <c:pt idx="1274">
                  <c:v>29.5</c:v>
                </c:pt>
                <c:pt idx="1275">
                  <c:v>29.5</c:v>
                </c:pt>
                <c:pt idx="1276">
                  <c:v>29.5</c:v>
                </c:pt>
                <c:pt idx="1277">
                  <c:v>29.5</c:v>
                </c:pt>
                <c:pt idx="1278">
                  <c:v>29.5</c:v>
                </c:pt>
                <c:pt idx="1279">
                  <c:v>29.5</c:v>
                </c:pt>
                <c:pt idx="1280">
                  <c:v>29.5</c:v>
                </c:pt>
                <c:pt idx="1281">
                  <c:v>29.5</c:v>
                </c:pt>
                <c:pt idx="1282">
                  <c:v>29.5</c:v>
                </c:pt>
                <c:pt idx="1283">
                  <c:v>29.5</c:v>
                </c:pt>
                <c:pt idx="1284">
                  <c:v>29.5</c:v>
                </c:pt>
                <c:pt idx="1285">
                  <c:v>29.5</c:v>
                </c:pt>
                <c:pt idx="1286">
                  <c:v>29.5</c:v>
                </c:pt>
                <c:pt idx="1287">
                  <c:v>29.5</c:v>
                </c:pt>
                <c:pt idx="1288">
                  <c:v>29.5</c:v>
                </c:pt>
                <c:pt idx="1289">
                  <c:v>29.5</c:v>
                </c:pt>
                <c:pt idx="1290">
                  <c:v>29.5</c:v>
                </c:pt>
                <c:pt idx="1291">
                  <c:v>29.5</c:v>
                </c:pt>
                <c:pt idx="1292">
                  <c:v>29.5</c:v>
                </c:pt>
                <c:pt idx="1293">
                  <c:v>29.5</c:v>
                </c:pt>
                <c:pt idx="1294">
                  <c:v>29.5</c:v>
                </c:pt>
                <c:pt idx="1295">
                  <c:v>29.5</c:v>
                </c:pt>
                <c:pt idx="1296">
                  <c:v>29.5</c:v>
                </c:pt>
                <c:pt idx="1297">
                  <c:v>29.5</c:v>
                </c:pt>
                <c:pt idx="1298">
                  <c:v>29.5</c:v>
                </c:pt>
                <c:pt idx="1299">
                  <c:v>29.5</c:v>
                </c:pt>
                <c:pt idx="1300">
                  <c:v>29.5</c:v>
                </c:pt>
                <c:pt idx="1301">
                  <c:v>29.5</c:v>
                </c:pt>
                <c:pt idx="1302">
                  <c:v>29.5</c:v>
                </c:pt>
                <c:pt idx="1303">
                  <c:v>29.5</c:v>
                </c:pt>
                <c:pt idx="1304">
                  <c:v>29.5</c:v>
                </c:pt>
                <c:pt idx="1305">
                  <c:v>29.5</c:v>
                </c:pt>
                <c:pt idx="1306">
                  <c:v>29.5</c:v>
                </c:pt>
                <c:pt idx="1307">
                  <c:v>29.5</c:v>
                </c:pt>
                <c:pt idx="1308">
                  <c:v>29.5</c:v>
                </c:pt>
                <c:pt idx="1309">
                  <c:v>29.5</c:v>
                </c:pt>
                <c:pt idx="1310">
                  <c:v>29.5</c:v>
                </c:pt>
                <c:pt idx="1311">
                  <c:v>29.5</c:v>
                </c:pt>
                <c:pt idx="1312">
                  <c:v>29.5</c:v>
                </c:pt>
                <c:pt idx="1313">
                  <c:v>29.5</c:v>
                </c:pt>
                <c:pt idx="1314">
                  <c:v>29.5</c:v>
                </c:pt>
                <c:pt idx="1315">
                  <c:v>29.5</c:v>
                </c:pt>
                <c:pt idx="1316">
                  <c:v>29.5</c:v>
                </c:pt>
                <c:pt idx="1317">
                  <c:v>29.5</c:v>
                </c:pt>
                <c:pt idx="1318">
                  <c:v>29.5</c:v>
                </c:pt>
                <c:pt idx="1319">
                  <c:v>29.5</c:v>
                </c:pt>
                <c:pt idx="1320">
                  <c:v>29.5</c:v>
                </c:pt>
                <c:pt idx="1321">
                  <c:v>29.5</c:v>
                </c:pt>
                <c:pt idx="1322">
                  <c:v>29.5</c:v>
                </c:pt>
                <c:pt idx="1323">
                  <c:v>29.5</c:v>
                </c:pt>
                <c:pt idx="1324">
                  <c:v>29.5</c:v>
                </c:pt>
                <c:pt idx="1325">
                  <c:v>29.5</c:v>
                </c:pt>
                <c:pt idx="1326">
                  <c:v>29.5</c:v>
                </c:pt>
                <c:pt idx="1327">
                  <c:v>29.5</c:v>
                </c:pt>
                <c:pt idx="1328">
                  <c:v>29.5</c:v>
                </c:pt>
                <c:pt idx="1329">
                  <c:v>29.5</c:v>
                </c:pt>
                <c:pt idx="1330">
                  <c:v>29.5</c:v>
                </c:pt>
                <c:pt idx="1331">
                  <c:v>29.5</c:v>
                </c:pt>
                <c:pt idx="1332">
                  <c:v>29.5</c:v>
                </c:pt>
                <c:pt idx="1333">
                  <c:v>29.5</c:v>
                </c:pt>
                <c:pt idx="1334">
                  <c:v>29.5</c:v>
                </c:pt>
                <c:pt idx="1335">
                  <c:v>29.5</c:v>
                </c:pt>
                <c:pt idx="1336">
                  <c:v>29.5</c:v>
                </c:pt>
                <c:pt idx="1337">
                  <c:v>29.5</c:v>
                </c:pt>
                <c:pt idx="1338">
                  <c:v>29.5</c:v>
                </c:pt>
                <c:pt idx="1339">
                  <c:v>29.5</c:v>
                </c:pt>
                <c:pt idx="1340">
                  <c:v>29.5</c:v>
                </c:pt>
                <c:pt idx="1341">
                  <c:v>29.5</c:v>
                </c:pt>
                <c:pt idx="1342">
                  <c:v>29.5</c:v>
                </c:pt>
                <c:pt idx="1343">
                  <c:v>29.5</c:v>
                </c:pt>
                <c:pt idx="1344">
                  <c:v>29.5</c:v>
                </c:pt>
                <c:pt idx="1345">
                  <c:v>29.5</c:v>
                </c:pt>
                <c:pt idx="1346">
                  <c:v>29.5</c:v>
                </c:pt>
                <c:pt idx="1347">
                  <c:v>29.5</c:v>
                </c:pt>
                <c:pt idx="1348">
                  <c:v>29.5</c:v>
                </c:pt>
                <c:pt idx="1349">
                  <c:v>29.5</c:v>
                </c:pt>
                <c:pt idx="1350">
                  <c:v>29.5</c:v>
                </c:pt>
                <c:pt idx="1351">
                  <c:v>29.5</c:v>
                </c:pt>
                <c:pt idx="1352">
                  <c:v>29.5</c:v>
                </c:pt>
                <c:pt idx="1353">
                  <c:v>29.5</c:v>
                </c:pt>
                <c:pt idx="1354">
                  <c:v>29.5</c:v>
                </c:pt>
                <c:pt idx="1355">
                  <c:v>29.5</c:v>
                </c:pt>
                <c:pt idx="1356">
                  <c:v>29.5</c:v>
                </c:pt>
                <c:pt idx="1357">
                  <c:v>29.5</c:v>
                </c:pt>
                <c:pt idx="1358">
                  <c:v>29.5</c:v>
                </c:pt>
                <c:pt idx="1359">
                  <c:v>29.5</c:v>
                </c:pt>
                <c:pt idx="1360">
                  <c:v>29.5</c:v>
                </c:pt>
                <c:pt idx="1361">
                  <c:v>29.5</c:v>
                </c:pt>
                <c:pt idx="1362">
                  <c:v>29.5</c:v>
                </c:pt>
                <c:pt idx="1363">
                  <c:v>29.5</c:v>
                </c:pt>
                <c:pt idx="1364">
                  <c:v>29.5</c:v>
                </c:pt>
                <c:pt idx="1365">
                  <c:v>29.5</c:v>
                </c:pt>
                <c:pt idx="1366">
                  <c:v>29.5</c:v>
                </c:pt>
                <c:pt idx="1367">
                  <c:v>29.5</c:v>
                </c:pt>
                <c:pt idx="1368">
                  <c:v>29.5</c:v>
                </c:pt>
                <c:pt idx="1369">
                  <c:v>29.5</c:v>
                </c:pt>
                <c:pt idx="1370">
                  <c:v>29.5</c:v>
                </c:pt>
                <c:pt idx="1371">
                  <c:v>29.5</c:v>
                </c:pt>
                <c:pt idx="1372">
                  <c:v>29.5</c:v>
                </c:pt>
                <c:pt idx="1373">
                  <c:v>29.5</c:v>
                </c:pt>
                <c:pt idx="1374">
                  <c:v>29.5</c:v>
                </c:pt>
                <c:pt idx="1375">
                  <c:v>29.5</c:v>
                </c:pt>
                <c:pt idx="1376">
                  <c:v>29.5</c:v>
                </c:pt>
                <c:pt idx="1377">
                  <c:v>29.5</c:v>
                </c:pt>
                <c:pt idx="1378">
                  <c:v>29.5</c:v>
                </c:pt>
                <c:pt idx="1379">
                  <c:v>29.5</c:v>
                </c:pt>
                <c:pt idx="1380">
                  <c:v>29.5</c:v>
                </c:pt>
                <c:pt idx="1381">
                  <c:v>29.5</c:v>
                </c:pt>
                <c:pt idx="1382">
                  <c:v>29.5</c:v>
                </c:pt>
                <c:pt idx="1383">
                  <c:v>29.5</c:v>
                </c:pt>
                <c:pt idx="1384">
                  <c:v>29.5</c:v>
                </c:pt>
                <c:pt idx="1385">
                  <c:v>29.5</c:v>
                </c:pt>
                <c:pt idx="1386">
                  <c:v>29.5</c:v>
                </c:pt>
                <c:pt idx="1387">
                  <c:v>29.5</c:v>
                </c:pt>
                <c:pt idx="1388">
                  <c:v>29.5</c:v>
                </c:pt>
                <c:pt idx="1389">
                  <c:v>29.5</c:v>
                </c:pt>
                <c:pt idx="1390">
                  <c:v>29.5</c:v>
                </c:pt>
                <c:pt idx="1391">
                  <c:v>29.5</c:v>
                </c:pt>
                <c:pt idx="1392">
                  <c:v>29.5</c:v>
                </c:pt>
                <c:pt idx="1393">
                  <c:v>29.5</c:v>
                </c:pt>
                <c:pt idx="1394">
                  <c:v>29.5</c:v>
                </c:pt>
                <c:pt idx="1395">
                  <c:v>29.5</c:v>
                </c:pt>
                <c:pt idx="1396">
                  <c:v>29.5</c:v>
                </c:pt>
                <c:pt idx="1397">
                  <c:v>29.5</c:v>
                </c:pt>
                <c:pt idx="1398">
                  <c:v>29.5</c:v>
                </c:pt>
                <c:pt idx="1399">
                  <c:v>29.5</c:v>
                </c:pt>
                <c:pt idx="1400">
                  <c:v>29.5</c:v>
                </c:pt>
                <c:pt idx="1401">
                  <c:v>29.5</c:v>
                </c:pt>
                <c:pt idx="1402">
                  <c:v>29.5</c:v>
                </c:pt>
                <c:pt idx="1403">
                  <c:v>29.5</c:v>
                </c:pt>
                <c:pt idx="1404">
                  <c:v>29.5</c:v>
                </c:pt>
                <c:pt idx="1405">
                  <c:v>29.5</c:v>
                </c:pt>
                <c:pt idx="1406">
                  <c:v>29.5</c:v>
                </c:pt>
                <c:pt idx="1407">
                  <c:v>29.5</c:v>
                </c:pt>
                <c:pt idx="1408">
                  <c:v>29.5</c:v>
                </c:pt>
                <c:pt idx="1409">
                  <c:v>29.5</c:v>
                </c:pt>
                <c:pt idx="1410">
                  <c:v>29.5</c:v>
                </c:pt>
                <c:pt idx="1411">
                  <c:v>29.5</c:v>
                </c:pt>
                <c:pt idx="1412">
                  <c:v>29.5</c:v>
                </c:pt>
                <c:pt idx="1413">
                  <c:v>29.5</c:v>
                </c:pt>
                <c:pt idx="1414">
                  <c:v>29.5</c:v>
                </c:pt>
                <c:pt idx="1415">
                  <c:v>29.5</c:v>
                </c:pt>
                <c:pt idx="1416">
                  <c:v>29.5</c:v>
                </c:pt>
                <c:pt idx="1417">
                  <c:v>29.5</c:v>
                </c:pt>
                <c:pt idx="1418">
                  <c:v>29.5</c:v>
                </c:pt>
                <c:pt idx="1419">
                  <c:v>29.5</c:v>
                </c:pt>
                <c:pt idx="1420">
                  <c:v>29.5</c:v>
                </c:pt>
                <c:pt idx="1421">
                  <c:v>29.5</c:v>
                </c:pt>
                <c:pt idx="1422">
                  <c:v>29.5</c:v>
                </c:pt>
                <c:pt idx="1423">
                  <c:v>29.5</c:v>
                </c:pt>
                <c:pt idx="1424">
                  <c:v>29.5</c:v>
                </c:pt>
                <c:pt idx="1425">
                  <c:v>29.5</c:v>
                </c:pt>
                <c:pt idx="1426">
                  <c:v>29.5</c:v>
                </c:pt>
                <c:pt idx="1427">
                  <c:v>29.5</c:v>
                </c:pt>
                <c:pt idx="1428">
                  <c:v>29.5</c:v>
                </c:pt>
                <c:pt idx="1429">
                  <c:v>29.5</c:v>
                </c:pt>
                <c:pt idx="1430">
                  <c:v>29.5</c:v>
                </c:pt>
                <c:pt idx="1431">
                  <c:v>29.5</c:v>
                </c:pt>
                <c:pt idx="1432">
                  <c:v>29.5</c:v>
                </c:pt>
                <c:pt idx="1433">
                  <c:v>29.5</c:v>
                </c:pt>
                <c:pt idx="1434">
                  <c:v>29.5</c:v>
                </c:pt>
                <c:pt idx="1435">
                  <c:v>29.5</c:v>
                </c:pt>
                <c:pt idx="1436">
                  <c:v>29.5</c:v>
                </c:pt>
                <c:pt idx="1437">
                  <c:v>29.5</c:v>
                </c:pt>
                <c:pt idx="1438">
                  <c:v>29.5</c:v>
                </c:pt>
                <c:pt idx="1439">
                  <c:v>29.5</c:v>
                </c:pt>
                <c:pt idx="1440">
                  <c:v>29.5</c:v>
                </c:pt>
                <c:pt idx="1441">
                  <c:v>29.5</c:v>
                </c:pt>
                <c:pt idx="1442">
                  <c:v>29.5</c:v>
                </c:pt>
                <c:pt idx="1443">
                  <c:v>29.5</c:v>
                </c:pt>
                <c:pt idx="1444">
                  <c:v>29.5</c:v>
                </c:pt>
                <c:pt idx="1445">
                  <c:v>29.5</c:v>
                </c:pt>
                <c:pt idx="1446">
                  <c:v>29.5</c:v>
                </c:pt>
                <c:pt idx="1447">
                  <c:v>29.5</c:v>
                </c:pt>
                <c:pt idx="1448">
                  <c:v>29.5</c:v>
                </c:pt>
                <c:pt idx="1449">
                  <c:v>29.5</c:v>
                </c:pt>
                <c:pt idx="1450">
                  <c:v>29.5</c:v>
                </c:pt>
                <c:pt idx="1451">
                  <c:v>29.5</c:v>
                </c:pt>
                <c:pt idx="1452">
                  <c:v>29.5</c:v>
                </c:pt>
                <c:pt idx="1453">
                  <c:v>29.5</c:v>
                </c:pt>
                <c:pt idx="1454">
                  <c:v>29.5</c:v>
                </c:pt>
                <c:pt idx="1455">
                  <c:v>29.5</c:v>
                </c:pt>
                <c:pt idx="1456">
                  <c:v>29.5</c:v>
                </c:pt>
                <c:pt idx="1457">
                  <c:v>29.5</c:v>
                </c:pt>
                <c:pt idx="1458">
                  <c:v>29.5</c:v>
                </c:pt>
                <c:pt idx="1459">
                  <c:v>29.5</c:v>
                </c:pt>
                <c:pt idx="1460">
                  <c:v>29.5</c:v>
                </c:pt>
                <c:pt idx="1461">
                  <c:v>29.5</c:v>
                </c:pt>
                <c:pt idx="1462">
                  <c:v>29.5</c:v>
                </c:pt>
                <c:pt idx="1463">
                  <c:v>29.5</c:v>
                </c:pt>
                <c:pt idx="1464">
                  <c:v>29.5</c:v>
                </c:pt>
                <c:pt idx="1465">
                  <c:v>29.5</c:v>
                </c:pt>
                <c:pt idx="1466">
                  <c:v>29.5</c:v>
                </c:pt>
                <c:pt idx="1467">
                  <c:v>29.5</c:v>
                </c:pt>
                <c:pt idx="1468">
                  <c:v>29.5</c:v>
                </c:pt>
                <c:pt idx="1469">
                  <c:v>29.5</c:v>
                </c:pt>
                <c:pt idx="1470">
                  <c:v>29.5</c:v>
                </c:pt>
                <c:pt idx="1471">
                  <c:v>29.5</c:v>
                </c:pt>
                <c:pt idx="1472">
                  <c:v>29.5</c:v>
                </c:pt>
                <c:pt idx="1473">
                  <c:v>29.5</c:v>
                </c:pt>
                <c:pt idx="1474">
                  <c:v>29.5</c:v>
                </c:pt>
                <c:pt idx="1475">
                  <c:v>29.5</c:v>
                </c:pt>
                <c:pt idx="1476">
                  <c:v>29.5</c:v>
                </c:pt>
                <c:pt idx="1477">
                  <c:v>29.5</c:v>
                </c:pt>
                <c:pt idx="1478">
                  <c:v>29.5</c:v>
                </c:pt>
                <c:pt idx="1479">
                  <c:v>29.5</c:v>
                </c:pt>
                <c:pt idx="1480">
                  <c:v>29.5</c:v>
                </c:pt>
                <c:pt idx="1481">
                  <c:v>29.5</c:v>
                </c:pt>
                <c:pt idx="1482">
                  <c:v>29.5</c:v>
                </c:pt>
                <c:pt idx="1483">
                  <c:v>29.5</c:v>
                </c:pt>
                <c:pt idx="1484">
                  <c:v>29.5</c:v>
                </c:pt>
                <c:pt idx="1485">
                  <c:v>29.5</c:v>
                </c:pt>
                <c:pt idx="1486">
                  <c:v>29.5</c:v>
                </c:pt>
                <c:pt idx="1487">
                  <c:v>29.5</c:v>
                </c:pt>
                <c:pt idx="1488">
                  <c:v>29.5</c:v>
                </c:pt>
                <c:pt idx="1489">
                  <c:v>29.5</c:v>
                </c:pt>
                <c:pt idx="1490">
                  <c:v>29.5</c:v>
                </c:pt>
                <c:pt idx="1491">
                  <c:v>29.5</c:v>
                </c:pt>
                <c:pt idx="1492">
                  <c:v>29.5</c:v>
                </c:pt>
                <c:pt idx="1493">
                  <c:v>29.5</c:v>
                </c:pt>
                <c:pt idx="1494">
                  <c:v>29.5</c:v>
                </c:pt>
                <c:pt idx="1495">
                  <c:v>29.5</c:v>
                </c:pt>
                <c:pt idx="1496">
                  <c:v>29.5</c:v>
                </c:pt>
                <c:pt idx="1497">
                  <c:v>29.5</c:v>
                </c:pt>
                <c:pt idx="1498">
                  <c:v>29.5</c:v>
                </c:pt>
                <c:pt idx="1499">
                  <c:v>29.5</c:v>
                </c:pt>
                <c:pt idx="1500">
                  <c:v>29.5</c:v>
                </c:pt>
                <c:pt idx="1501">
                  <c:v>29.5</c:v>
                </c:pt>
                <c:pt idx="1502">
                  <c:v>29.5</c:v>
                </c:pt>
                <c:pt idx="1503">
                  <c:v>29.5</c:v>
                </c:pt>
                <c:pt idx="1504">
                  <c:v>29.5</c:v>
                </c:pt>
                <c:pt idx="1505">
                  <c:v>29.5</c:v>
                </c:pt>
                <c:pt idx="1506">
                  <c:v>29.5</c:v>
                </c:pt>
                <c:pt idx="1507">
                  <c:v>29.5</c:v>
                </c:pt>
                <c:pt idx="1508">
                  <c:v>29.5</c:v>
                </c:pt>
                <c:pt idx="1509">
                  <c:v>29.5</c:v>
                </c:pt>
                <c:pt idx="1510">
                  <c:v>29.5</c:v>
                </c:pt>
                <c:pt idx="1511">
                  <c:v>29.5</c:v>
                </c:pt>
                <c:pt idx="1512">
                  <c:v>29.5</c:v>
                </c:pt>
                <c:pt idx="1513">
                  <c:v>29.5</c:v>
                </c:pt>
                <c:pt idx="1514">
                  <c:v>29.5</c:v>
                </c:pt>
                <c:pt idx="1515">
                  <c:v>29.5</c:v>
                </c:pt>
                <c:pt idx="1516">
                  <c:v>29.5</c:v>
                </c:pt>
                <c:pt idx="1517">
                  <c:v>29.5</c:v>
                </c:pt>
                <c:pt idx="1518">
                  <c:v>29.5</c:v>
                </c:pt>
                <c:pt idx="1519">
                  <c:v>29.5</c:v>
                </c:pt>
                <c:pt idx="1520">
                  <c:v>29.5</c:v>
                </c:pt>
                <c:pt idx="1521">
                  <c:v>29.5</c:v>
                </c:pt>
                <c:pt idx="1522">
                  <c:v>29.5</c:v>
                </c:pt>
                <c:pt idx="1523">
                  <c:v>29.5</c:v>
                </c:pt>
                <c:pt idx="1524">
                  <c:v>29.5</c:v>
                </c:pt>
                <c:pt idx="1525">
                  <c:v>29.5</c:v>
                </c:pt>
                <c:pt idx="1526">
                  <c:v>29.5</c:v>
                </c:pt>
                <c:pt idx="1527">
                  <c:v>29.5</c:v>
                </c:pt>
                <c:pt idx="1528">
                  <c:v>29.5</c:v>
                </c:pt>
                <c:pt idx="1529">
                  <c:v>29.5</c:v>
                </c:pt>
                <c:pt idx="1530">
                  <c:v>29.5</c:v>
                </c:pt>
                <c:pt idx="1531">
                  <c:v>29.5</c:v>
                </c:pt>
                <c:pt idx="1532">
                  <c:v>29.5</c:v>
                </c:pt>
                <c:pt idx="1533">
                  <c:v>29.5</c:v>
                </c:pt>
                <c:pt idx="1534">
                  <c:v>29.5</c:v>
                </c:pt>
                <c:pt idx="1535">
                  <c:v>29.5</c:v>
                </c:pt>
                <c:pt idx="1536">
                  <c:v>29.5</c:v>
                </c:pt>
                <c:pt idx="1537">
                  <c:v>29.5</c:v>
                </c:pt>
                <c:pt idx="1538">
                  <c:v>29.5</c:v>
                </c:pt>
                <c:pt idx="1539">
                  <c:v>29.5</c:v>
                </c:pt>
                <c:pt idx="1540">
                  <c:v>29.5</c:v>
                </c:pt>
                <c:pt idx="1541">
                  <c:v>29.5</c:v>
                </c:pt>
                <c:pt idx="1542">
                  <c:v>29.5</c:v>
                </c:pt>
                <c:pt idx="1543">
                  <c:v>29.5</c:v>
                </c:pt>
                <c:pt idx="1544">
                  <c:v>29.5</c:v>
                </c:pt>
                <c:pt idx="1545">
                  <c:v>29.5</c:v>
                </c:pt>
                <c:pt idx="1546">
                  <c:v>29.5</c:v>
                </c:pt>
                <c:pt idx="1547">
                  <c:v>29.5</c:v>
                </c:pt>
                <c:pt idx="1548">
                  <c:v>29.5</c:v>
                </c:pt>
                <c:pt idx="1549">
                  <c:v>29.5</c:v>
                </c:pt>
                <c:pt idx="1550">
                  <c:v>29.5</c:v>
                </c:pt>
                <c:pt idx="1551">
                  <c:v>29.5</c:v>
                </c:pt>
                <c:pt idx="1552">
                  <c:v>29.5</c:v>
                </c:pt>
                <c:pt idx="1553">
                  <c:v>29.5</c:v>
                </c:pt>
                <c:pt idx="1554">
                  <c:v>29.5</c:v>
                </c:pt>
                <c:pt idx="1555">
                  <c:v>29.5</c:v>
                </c:pt>
                <c:pt idx="1556">
                  <c:v>29.5</c:v>
                </c:pt>
                <c:pt idx="1557">
                  <c:v>29.5</c:v>
                </c:pt>
                <c:pt idx="1558">
                  <c:v>29.5</c:v>
                </c:pt>
                <c:pt idx="1559">
                  <c:v>29.5</c:v>
                </c:pt>
                <c:pt idx="1560">
                  <c:v>29.5</c:v>
                </c:pt>
                <c:pt idx="1561">
                  <c:v>29.5</c:v>
                </c:pt>
                <c:pt idx="1562">
                  <c:v>29.5</c:v>
                </c:pt>
                <c:pt idx="1563">
                  <c:v>29.5</c:v>
                </c:pt>
                <c:pt idx="1564">
                  <c:v>29.5</c:v>
                </c:pt>
                <c:pt idx="1565">
                  <c:v>29.5</c:v>
                </c:pt>
                <c:pt idx="1566">
                  <c:v>29.5</c:v>
                </c:pt>
                <c:pt idx="1567">
                  <c:v>29.5</c:v>
                </c:pt>
                <c:pt idx="1568">
                  <c:v>29.5</c:v>
                </c:pt>
                <c:pt idx="1569">
                  <c:v>29.5</c:v>
                </c:pt>
                <c:pt idx="1570">
                  <c:v>29.5</c:v>
                </c:pt>
                <c:pt idx="1571">
                  <c:v>29.5</c:v>
                </c:pt>
                <c:pt idx="1572">
                  <c:v>29.5</c:v>
                </c:pt>
                <c:pt idx="1573">
                  <c:v>29.5</c:v>
                </c:pt>
                <c:pt idx="1574">
                  <c:v>29.5</c:v>
                </c:pt>
                <c:pt idx="1575">
                  <c:v>29.5</c:v>
                </c:pt>
                <c:pt idx="1576">
                  <c:v>29.5</c:v>
                </c:pt>
                <c:pt idx="1577">
                  <c:v>29.5</c:v>
                </c:pt>
                <c:pt idx="1578">
                  <c:v>29.5</c:v>
                </c:pt>
                <c:pt idx="1579">
                  <c:v>29.5</c:v>
                </c:pt>
                <c:pt idx="1580">
                  <c:v>29.5</c:v>
                </c:pt>
                <c:pt idx="1581">
                  <c:v>29.5</c:v>
                </c:pt>
                <c:pt idx="1582">
                  <c:v>29.5</c:v>
                </c:pt>
                <c:pt idx="1583">
                  <c:v>29.5</c:v>
                </c:pt>
                <c:pt idx="1584">
                  <c:v>29.5</c:v>
                </c:pt>
                <c:pt idx="1585">
                  <c:v>29.5</c:v>
                </c:pt>
                <c:pt idx="1586">
                  <c:v>29.5</c:v>
                </c:pt>
                <c:pt idx="1587">
                  <c:v>29.5</c:v>
                </c:pt>
                <c:pt idx="1588">
                  <c:v>29.5</c:v>
                </c:pt>
                <c:pt idx="1589">
                  <c:v>29.5</c:v>
                </c:pt>
                <c:pt idx="1590">
                  <c:v>29.5</c:v>
                </c:pt>
                <c:pt idx="1591">
                  <c:v>29.5</c:v>
                </c:pt>
                <c:pt idx="1592">
                  <c:v>29.5</c:v>
                </c:pt>
                <c:pt idx="1593">
                  <c:v>29.5</c:v>
                </c:pt>
                <c:pt idx="1594">
                  <c:v>29.5</c:v>
                </c:pt>
                <c:pt idx="1595">
                  <c:v>29.5</c:v>
                </c:pt>
                <c:pt idx="1596">
                  <c:v>29.5</c:v>
                </c:pt>
                <c:pt idx="1597">
                  <c:v>29.5</c:v>
                </c:pt>
                <c:pt idx="1598">
                  <c:v>29.5</c:v>
                </c:pt>
                <c:pt idx="1599">
                  <c:v>29.5</c:v>
                </c:pt>
                <c:pt idx="1600">
                  <c:v>29.5</c:v>
                </c:pt>
                <c:pt idx="1601">
                  <c:v>29.5</c:v>
                </c:pt>
                <c:pt idx="1602">
                  <c:v>29.5</c:v>
                </c:pt>
                <c:pt idx="1603">
                  <c:v>29.5</c:v>
                </c:pt>
                <c:pt idx="1604">
                  <c:v>29.5</c:v>
                </c:pt>
                <c:pt idx="1605">
                  <c:v>29.5</c:v>
                </c:pt>
                <c:pt idx="1606">
                  <c:v>29.5</c:v>
                </c:pt>
                <c:pt idx="1607">
                  <c:v>29.5</c:v>
                </c:pt>
                <c:pt idx="1608">
                  <c:v>29.5</c:v>
                </c:pt>
                <c:pt idx="1609">
                  <c:v>29.5</c:v>
                </c:pt>
                <c:pt idx="1610">
                  <c:v>29.5</c:v>
                </c:pt>
                <c:pt idx="1611">
                  <c:v>29.5</c:v>
                </c:pt>
                <c:pt idx="1612">
                  <c:v>29.5</c:v>
                </c:pt>
                <c:pt idx="1613">
                  <c:v>29.5</c:v>
                </c:pt>
                <c:pt idx="1614">
                  <c:v>29.5</c:v>
                </c:pt>
                <c:pt idx="1615">
                  <c:v>29.5</c:v>
                </c:pt>
                <c:pt idx="1616">
                  <c:v>29.5</c:v>
                </c:pt>
                <c:pt idx="1617">
                  <c:v>29.5</c:v>
                </c:pt>
                <c:pt idx="1618">
                  <c:v>29.5</c:v>
                </c:pt>
                <c:pt idx="1619">
                  <c:v>29.5</c:v>
                </c:pt>
                <c:pt idx="1620">
                  <c:v>29.5</c:v>
                </c:pt>
                <c:pt idx="1621">
                  <c:v>29.5</c:v>
                </c:pt>
                <c:pt idx="1622">
                  <c:v>29.5</c:v>
                </c:pt>
                <c:pt idx="1623">
                  <c:v>29.5</c:v>
                </c:pt>
                <c:pt idx="1624">
                  <c:v>29.5</c:v>
                </c:pt>
                <c:pt idx="1625">
                  <c:v>29.5</c:v>
                </c:pt>
                <c:pt idx="1626">
                  <c:v>29.5</c:v>
                </c:pt>
                <c:pt idx="1627">
                  <c:v>29.5</c:v>
                </c:pt>
                <c:pt idx="1628">
                  <c:v>29.5</c:v>
                </c:pt>
                <c:pt idx="1629">
                  <c:v>29.5</c:v>
                </c:pt>
                <c:pt idx="1630">
                  <c:v>29.5</c:v>
                </c:pt>
                <c:pt idx="1631">
                  <c:v>29.5</c:v>
                </c:pt>
                <c:pt idx="1632">
                  <c:v>29.5</c:v>
                </c:pt>
                <c:pt idx="1633">
                  <c:v>29.5</c:v>
                </c:pt>
                <c:pt idx="1634">
                  <c:v>29.5</c:v>
                </c:pt>
                <c:pt idx="1635">
                  <c:v>29.5</c:v>
                </c:pt>
                <c:pt idx="1636">
                  <c:v>29.5</c:v>
                </c:pt>
                <c:pt idx="1637">
                  <c:v>29.5</c:v>
                </c:pt>
                <c:pt idx="1638">
                  <c:v>29.5</c:v>
                </c:pt>
                <c:pt idx="1639">
                  <c:v>29.5</c:v>
                </c:pt>
                <c:pt idx="1640">
                  <c:v>29.5</c:v>
                </c:pt>
                <c:pt idx="1641">
                  <c:v>29.5</c:v>
                </c:pt>
                <c:pt idx="1642">
                  <c:v>29.5</c:v>
                </c:pt>
                <c:pt idx="1643">
                  <c:v>29.5</c:v>
                </c:pt>
                <c:pt idx="1644">
                  <c:v>29.5</c:v>
                </c:pt>
                <c:pt idx="1645">
                  <c:v>29.5</c:v>
                </c:pt>
                <c:pt idx="1646">
                  <c:v>29.5</c:v>
                </c:pt>
                <c:pt idx="1647">
                  <c:v>29.5</c:v>
                </c:pt>
                <c:pt idx="1648">
                  <c:v>29.5</c:v>
                </c:pt>
                <c:pt idx="1649">
                  <c:v>29.5</c:v>
                </c:pt>
                <c:pt idx="1650">
                  <c:v>29.5</c:v>
                </c:pt>
                <c:pt idx="1651">
                  <c:v>29.5</c:v>
                </c:pt>
                <c:pt idx="1652">
                  <c:v>29.5</c:v>
                </c:pt>
                <c:pt idx="1653">
                  <c:v>29.5</c:v>
                </c:pt>
                <c:pt idx="1654">
                  <c:v>29.5</c:v>
                </c:pt>
                <c:pt idx="1655">
                  <c:v>29.5</c:v>
                </c:pt>
                <c:pt idx="1656">
                  <c:v>29.5</c:v>
                </c:pt>
                <c:pt idx="1657">
                  <c:v>29.5</c:v>
                </c:pt>
                <c:pt idx="1658">
                  <c:v>29.5</c:v>
                </c:pt>
                <c:pt idx="1659">
                  <c:v>29.5</c:v>
                </c:pt>
                <c:pt idx="1660">
                  <c:v>29.5</c:v>
                </c:pt>
                <c:pt idx="1661">
                  <c:v>29.5</c:v>
                </c:pt>
                <c:pt idx="1662">
                  <c:v>29.5</c:v>
                </c:pt>
                <c:pt idx="1663">
                  <c:v>29.5</c:v>
                </c:pt>
                <c:pt idx="1664">
                  <c:v>29.5</c:v>
                </c:pt>
                <c:pt idx="1665">
                  <c:v>29.5</c:v>
                </c:pt>
                <c:pt idx="1666">
                  <c:v>29.5</c:v>
                </c:pt>
                <c:pt idx="1667">
                  <c:v>29.5</c:v>
                </c:pt>
                <c:pt idx="1668">
                  <c:v>29.5</c:v>
                </c:pt>
                <c:pt idx="1669">
                  <c:v>29.5</c:v>
                </c:pt>
                <c:pt idx="1670">
                  <c:v>29.5</c:v>
                </c:pt>
                <c:pt idx="1671">
                  <c:v>29.5</c:v>
                </c:pt>
                <c:pt idx="1672">
                  <c:v>29.5</c:v>
                </c:pt>
                <c:pt idx="1673">
                  <c:v>29.5</c:v>
                </c:pt>
                <c:pt idx="1674">
                  <c:v>29.5</c:v>
                </c:pt>
                <c:pt idx="1675">
                  <c:v>29.5</c:v>
                </c:pt>
                <c:pt idx="1676">
                  <c:v>29.5</c:v>
                </c:pt>
                <c:pt idx="1677">
                  <c:v>29.5</c:v>
                </c:pt>
                <c:pt idx="1678">
                  <c:v>29.5</c:v>
                </c:pt>
                <c:pt idx="1679">
                  <c:v>29.5</c:v>
                </c:pt>
                <c:pt idx="1680">
                  <c:v>29.5</c:v>
                </c:pt>
                <c:pt idx="1681">
                  <c:v>29.5</c:v>
                </c:pt>
                <c:pt idx="1682">
                  <c:v>29.5</c:v>
                </c:pt>
                <c:pt idx="1683">
                  <c:v>29.5</c:v>
                </c:pt>
                <c:pt idx="1684">
                  <c:v>29.5</c:v>
                </c:pt>
                <c:pt idx="1685">
                  <c:v>29.5</c:v>
                </c:pt>
                <c:pt idx="1686">
                  <c:v>29.5</c:v>
                </c:pt>
                <c:pt idx="1687">
                  <c:v>29.5</c:v>
                </c:pt>
                <c:pt idx="1688">
                  <c:v>29.5</c:v>
                </c:pt>
                <c:pt idx="1689">
                  <c:v>29.5</c:v>
                </c:pt>
                <c:pt idx="1690">
                  <c:v>29.5</c:v>
                </c:pt>
                <c:pt idx="1691">
                  <c:v>29.5</c:v>
                </c:pt>
                <c:pt idx="1692">
                  <c:v>29.5</c:v>
                </c:pt>
                <c:pt idx="1693">
                  <c:v>29.5</c:v>
                </c:pt>
                <c:pt idx="1694">
                  <c:v>29.5</c:v>
                </c:pt>
                <c:pt idx="1695">
                  <c:v>29.5</c:v>
                </c:pt>
                <c:pt idx="1696">
                  <c:v>29.5</c:v>
                </c:pt>
                <c:pt idx="1697">
                  <c:v>29.5</c:v>
                </c:pt>
                <c:pt idx="1698">
                  <c:v>29.5</c:v>
                </c:pt>
                <c:pt idx="1699">
                  <c:v>29.5</c:v>
                </c:pt>
                <c:pt idx="1700">
                  <c:v>29.5</c:v>
                </c:pt>
                <c:pt idx="1701">
                  <c:v>29.5</c:v>
                </c:pt>
                <c:pt idx="1702">
                  <c:v>29.5</c:v>
                </c:pt>
                <c:pt idx="1703">
                  <c:v>29.5</c:v>
                </c:pt>
                <c:pt idx="1704">
                  <c:v>29.5</c:v>
                </c:pt>
                <c:pt idx="1705">
                  <c:v>29.5</c:v>
                </c:pt>
                <c:pt idx="1706">
                  <c:v>29.5</c:v>
                </c:pt>
                <c:pt idx="1707">
                  <c:v>29.5</c:v>
                </c:pt>
                <c:pt idx="1708">
                  <c:v>29.5</c:v>
                </c:pt>
                <c:pt idx="1709">
                  <c:v>29.5</c:v>
                </c:pt>
                <c:pt idx="1710">
                  <c:v>29.5</c:v>
                </c:pt>
                <c:pt idx="1711">
                  <c:v>29.5</c:v>
                </c:pt>
                <c:pt idx="1712">
                  <c:v>29.5</c:v>
                </c:pt>
                <c:pt idx="1713">
                  <c:v>29.5</c:v>
                </c:pt>
                <c:pt idx="1714">
                  <c:v>29.5</c:v>
                </c:pt>
                <c:pt idx="1715">
                  <c:v>29.5</c:v>
                </c:pt>
                <c:pt idx="1716">
                  <c:v>29.5</c:v>
                </c:pt>
                <c:pt idx="1717">
                  <c:v>29.5</c:v>
                </c:pt>
                <c:pt idx="1718">
                  <c:v>29.5</c:v>
                </c:pt>
                <c:pt idx="1719">
                  <c:v>29.5</c:v>
                </c:pt>
                <c:pt idx="1720">
                  <c:v>29.5</c:v>
                </c:pt>
                <c:pt idx="1721">
                  <c:v>29.5</c:v>
                </c:pt>
                <c:pt idx="1722">
                  <c:v>29.5</c:v>
                </c:pt>
                <c:pt idx="1723">
                  <c:v>29.5</c:v>
                </c:pt>
                <c:pt idx="1724">
                  <c:v>29.5</c:v>
                </c:pt>
                <c:pt idx="1725">
                  <c:v>29.5</c:v>
                </c:pt>
                <c:pt idx="1726">
                  <c:v>29.5</c:v>
                </c:pt>
                <c:pt idx="1727">
                  <c:v>29.5</c:v>
                </c:pt>
                <c:pt idx="1728">
                  <c:v>29.5</c:v>
                </c:pt>
                <c:pt idx="1729">
                  <c:v>29.5</c:v>
                </c:pt>
                <c:pt idx="1730">
                  <c:v>29.5</c:v>
                </c:pt>
                <c:pt idx="1731">
                  <c:v>29.5</c:v>
                </c:pt>
                <c:pt idx="1732">
                  <c:v>29.5</c:v>
                </c:pt>
                <c:pt idx="1733">
                  <c:v>29.5</c:v>
                </c:pt>
                <c:pt idx="1734">
                  <c:v>29.5</c:v>
                </c:pt>
                <c:pt idx="1735">
                  <c:v>29.5</c:v>
                </c:pt>
                <c:pt idx="1736">
                  <c:v>29.5</c:v>
                </c:pt>
                <c:pt idx="1737">
                  <c:v>29.5</c:v>
                </c:pt>
                <c:pt idx="1738">
                  <c:v>29.5</c:v>
                </c:pt>
                <c:pt idx="1739">
                  <c:v>29.5</c:v>
                </c:pt>
                <c:pt idx="1740">
                  <c:v>29.5</c:v>
                </c:pt>
                <c:pt idx="1741">
                  <c:v>29.5</c:v>
                </c:pt>
                <c:pt idx="1742">
                  <c:v>29.5</c:v>
                </c:pt>
                <c:pt idx="1743">
                  <c:v>29.5</c:v>
                </c:pt>
                <c:pt idx="1744">
                  <c:v>29.5</c:v>
                </c:pt>
                <c:pt idx="1745">
                  <c:v>29.5</c:v>
                </c:pt>
                <c:pt idx="1746">
                  <c:v>29.5</c:v>
                </c:pt>
                <c:pt idx="1747">
                  <c:v>29.5</c:v>
                </c:pt>
                <c:pt idx="1748">
                  <c:v>29.5</c:v>
                </c:pt>
                <c:pt idx="1749">
                  <c:v>29.5</c:v>
                </c:pt>
                <c:pt idx="1750">
                  <c:v>29.5</c:v>
                </c:pt>
                <c:pt idx="1751">
                  <c:v>29.5</c:v>
                </c:pt>
                <c:pt idx="1752">
                  <c:v>29.5</c:v>
                </c:pt>
                <c:pt idx="1753">
                  <c:v>29.5</c:v>
                </c:pt>
                <c:pt idx="1754">
                  <c:v>29.5</c:v>
                </c:pt>
                <c:pt idx="1755">
                  <c:v>29.5</c:v>
                </c:pt>
                <c:pt idx="1756">
                  <c:v>29.5</c:v>
                </c:pt>
                <c:pt idx="1757">
                  <c:v>29.5</c:v>
                </c:pt>
                <c:pt idx="1758">
                  <c:v>29.5</c:v>
                </c:pt>
                <c:pt idx="1759">
                  <c:v>29.5</c:v>
                </c:pt>
                <c:pt idx="1760">
                  <c:v>29.5</c:v>
                </c:pt>
                <c:pt idx="1761">
                  <c:v>29.5</c:v>
                </c:pt>
                <c:pt idx="1762">
                  <c:v>29.5</c:v>
                </c:pt>
                <c:pt idx="1763">
                  <c:v>29.5</c:v>
                </c:pt>
                <c:pt idx="1764">
                  <c:v>29.5</c:v>
                </c:pt>
                <c:pt idx="1765">
                  <c:v>29.5</c:v>
                </c:pt>
                <c:pt idx="1766">
                  <c:v>29.5</c:v>
                </c:pt>
                <c:pt idx="1767">
                  <c:v>29.5</c:v>
                </c:pt>
                <c:pt idx="1768">
                  <c:v>29.5</c:v>
                </c:pt>
                <c:pt idx="1769">
                  <c:v>29.5</c:v>
                </c:pt>
                <c:pt idx="1770">
                  <c:v>29.5</c:v>
                </c:pt>
                <c:pt idx="1771">
                  <c:v>29.5</c:v>
                </c:pt>
                <c:pt idx="1772">
                  <c:v>29.5</c:v>
                </c:pt>
                <c:pt idx="1773">
                  <c:v>29.5</c:v>
                </c:pt>
                <c:pt idx="1774">
                  <c:v>29.5</c:v>
                </c:pt>
                <c:pt idx="1775">
                  <c:v>29.5</c:v>
                </c:pt>
                <c:pt idx="1776">
                  <c:v>29.5</c:v>
                </c:pt>
                <c:pt idx="1777">
                  <c:v>29.5</c:v>
                </c:pt>
                <c:pt idx="1778">
                  <c:v>29.5</c:v>
                </c:pt>
                <c:pt idx="1779">
                  <c:v>29.5</c:v>
                </c:pt>
                <c:pt idx="1780">
                  <c:v>29.5</c:v>
                </c:pt>
                <c:pt idx="1781">
                  <c:v>29.5</c:v>
                </c:pt>
                <c:pt idx="1782">
                  <c:v>29.5</c:v>
                </c:pt>
                <c:pt idx="1783">
                  <c:v>29.5</c:v>
                </c:pt>
                <c:pt idx="1784">
                  <c:v>29.5</c:v>
                </c:pt>
                <c:pt idx="1785">
                  <c:v>29.5</c:v>
                </c:pt>
                <c:pt idx="1786">
                  <c:v>29.5</c:v>
                </c:pt>
                <c:pt idx="1787">
                  <c:v>29.5</c:v>
                </c:pt>
                <c:pt idx="1788">
                  <c:v>29.5</c:v>
                </c:pt>
                <c:pt idx="1789">
                  <c:v>29.5</c:v>
                </c:pt>
                <c:pt idx="1790">
                  <c:v>29.5</c:v>
                </c:pt>
                <c:pt idx="1791">
                  <c:v>29.5</c:v>
                </c:pt>
                <c:pt idx="1792">
                  <c:v>29.5</c:v>
                </c:pt>
                <c:pt idx="1793">
                  <c:v>29.5</c:v>
                </c:pt>
                <c:pt idx="1794">
                  <c:v>29.5</c:v>
                </c:pt>
                <c:pt idx="1795">
                  <c:v>29.5</c:v>
                </c:pt>
                <c:pt idx="1796">
                  <c:v>29.5</c:v>
                </c:pt>
                <c:pt idx="1797">
                  <c:v>29.5</c:v>
                </c:pt>
                <c:pt idx="1798">
                  <c:v>29.5</c:v>
                </c:pt>
                <c:pt idx="1799">
                  <c:v>29.5</c:v>
                </c:pt>
                <c:pt idx="1800">
                  <c:v>29.5</c:v>
                </c:pt>
                <c:pt idx="1801">
                  <c:v>29.5</c:v>
                </c:pt>
                <c:pt idx="1802">
                  <c:v>29.5</c:v>
                </c:pt>
                <c:pt idx="1803">
                  <c:v>29.5</c:v>
                </c:pt>
                <c:pt idx="1804">
                  <c:v>29.5</c:v>
                </c:pt>
                <c:pt idx="1805">
                  <c:v>29.5</c:v>
                </c:pt>
                <c:pt idx="1806">
                  <c:v>29.5</c:v>
                </c:pt>
                <c:pt idx="1807">
                  <c:v>29.5</c:v>
                </c:pt>
                <c:pt idx="1808">
                  <c:v>29.5</c:v>
                </c:pt>
                <c:pt idx="1809">
                  <c:v>29.5</c:v>
                </c:pt>
                <c:pt idx="1810">
                  <c:v>29.5</c:v>
                </c:pt>
                <c:pt idx="1811">
                  <c:v>29.5</c:v>
                </c:pt>
                <c:pt idx="1812">
                  <c:v>29.5</c:v>
                </c:pt>
                <c:pt idx="1813">
                  <c:v>29.5</c:v>
                </c:pt>
                <c:pt idx="1814">
                  <c:v>29.5</c:v>
                </c:pt>
                <c:pt idx="1815">
                  <c:v>29.5</c:v>
                </c:pt>
                <c:pt idx="1816">
                  <c:v>29.5</c:v>
                </c:pt>
                <c:pt idx="1817">
                  <c:v>29.5</c:v>
                </c:pt>
                <c:pt idx="1818">
                  <c:v>29.5</c:v>
                </c:pt>
                <c:pt idx="1819">
                  <c:v>29.5</c:v>
                </c:pt>
                <c:pt idx="1820">
                  <c:v>29.5</c:v>
                </c:pt>
                <c:pt idx="1821">
                  <c:v>29.5</c:v>
                </c:pt>
                <c:pt idx="1822">
                  <c:v>29.5</c:v>
                </c:pt>
                <c:pt idx="1823">
                  <c:v>29.5</c:v>
                </c:pt>
                <c:pt idx="1824">
                  <c:v>29.5</c:v>
                </c:pt>
                <c:pt idx="1825">
                  <c:v>29.5</c:v>
                </c:pt>
                <c:pt idx="1826">
                  <c:v>29.5</c:v>
                </c:pt>
                <c:pt idx="1827">
                  <c:v>29.5</c:v>
                </c:pt>
                <c:pt idx="1828">
                  <c:v>29.5</c:v>
                </c:pt>
                <c:pt idx="1829">
                  <c:v>29.5</c:v>
                </c:pt>
                <c:pt idx="1830">
                  <c:v>29.5</c:v>
                </c:pt>
                <c:pt idx="1831">
                  <c:v>29.5</c:v>
                </c:pt>
                <c:pt idx="1832">
                  <c:v>29.5</c:v>
                </c:pt>
                <c:pt idx="1833">
                  <c:v>29.5</c:v>
                </c:pt>
                <c:pt idx="1834">
                  <c:v>29.5</c:v>
                </c:pt>
                <c:pt idx="1835">
                  <c:v>29.5</c:v>
                </c:pt>
                <c:pt idx="1836">
                  <c:v>29.5</c:v>
                </c:pt>
                <c:pt idx="1837">
                  <c:v>29.5</c:v>
                </c:pt>
                <c:pt idx="1838">
                  <c:v>29.5</c:v>
                </c:pt>
                <c:pt idx="1839">
                  <c:v>29.5</c:v>
                </c:pt>
                <c:pt idx="1840">
                  <c:v>29.5</c:v>
                </c:pt>
                <c:pt idx="1841">
                  <c:v>29.5</c:v>
                </c:pt>
                <c:pt idx="1842">
                  <c:v>29.5</c:v>
                </c:pt>
                <c:pt idx="1843">
                  <c:v>29.5</c:v>
                </c:pt>
                <c:pt idx="1844">
                  <c:v>29.5</c:v>
                </c:pt>
                <c:pt idx="1845">
                  <c:v>29.5</c:v>
                </c:pt>
                <c:pt idx="1846">
                  <c:v>29.5</c:v>
                </c:pt>
                <c:pt idx="1847">
                  <c:v>29.5</c:v>
                </c:pt>
                <c:pt idx="1848">
                  <c:v>29.5</c:v>
                </c:pt>
                <c:pt idx="1849">
                  <c:v>29.5</c:v>
                </c:pt>
                <c:pt idx="1850">
                  <c:v>29.5</c:v>
                </c:pt>
                <c:pt idx="1851">
                  <c:v>29.5</c:v>
                </c:pt>
                <c:pt idx="1852">
                  <c:v>29.5</c:v>
                </c:pt>
                <c:pt idx="1853">
                  <c:v>29.5</c:v>
                </c:pt>
                <c:pt idx="1854">
                  <c:v>29.5</c:v>
                </c:pt>
                <c:pt idx="1855">
                  <c:v>29.5</c:v>
                </c:pt>
                <c:pt idx="1856">
                  <c:v>29.5</c:v>
                </c:pt>
                <c:pt idx="1857">
                  <c:v>29.5</c:v>
                </c:pt>
                <c:pt idx="1858">
                  <c:v>29.5</c:v>
                </c:pt>
                <c:pt idx="1859">
                  <c:v>29.5</c:v>
                </c:pt>
                <c:pt idx="1860">
                  <c:v>29.5</c:v>
                </c:pt>
                <c:pt idx="1861">
                  <c:v>29.5</c:v>
                </c:pt>
                <c:pt idx="1862">
                  <c:v>29.5</c:v>
                </c:pt>
                <c:pt idx="1863">
                  <c:v>29.5</c:v>
                </c:pt>
                <c:pt idx="1864">
                  <c:v>29.5</c:v>
                </c:pt>
                <c:pt idx="1865">
                  <c:v>29.5</c:v>
                </c:pt>
                <c:pt idx="1866">
                  <c:v>29.5</c:v>
                </c:pt>
                <c:pt idx="1867">
                  <c:v>29.5</c:v>
                </c:pt>
                <c:pt idx="1868">
                  <c:v>29.5</c:v>
                </c:pt>
                <c:pt idx="1869">
                  <c:v>29.5</c:v>
                </c:pt>
                <c:pt idx="1870">
                  <c:v>29.5</c:v>
                </c:pt>
                <c:pt idx="1871">
                  <c:v>29.5</c:v>
                </c:pt>
                <c:pt idx="1872">
                  <c:v>29.5</c:v>
                </c:pt>
                <c:pt idx="1873">
                  <c:v>29.5</c:v>
                </c:pt>
                <c:pt idx="1874">
                  <c:v>29.5</c:v>
                </c:pt>
                <c:pt idx="1875">
                  <c:v>29.5</c:v>
                </c:pt>
                <c:pt idx="1876">
                  <c:v>29.5</c:v>
                </c:pt>
                <c:pt idx="1877">
                  <c:v>29.5</c:v>
                </c:pt>
                <c:pt idx="1878">
                  <c:v>29.5</c:v>
                </c:pt>
                <c:pt idx="1879">
                  <c:v>29.5</c:v>
                </c:pt>
                <c:pt idx="1880">
                  <c:v>29.5</c:v>
                </c:pt>
                <c:pt idx="1881">
                  <c:v>29.5</c:v>
                </c:pt>
                <c:pt idx="1882">
                  <c:v>29.5</c:v>
                </c:pt>
                <c:pt idx="1883">
                  <c:v>29.5</c:v>
                </c:pt>
                <c:pt idx="1884">
                  <c:v>29.5</c:v>
                </c:pt>
                <c:pt idx="1885">
                  <c:v>29.5</c:v>
                </c:pt>
                <c:pt idx="1886">
                  <c:v>29.5</c:v>
                </c:pt>
                <c:pt idx="1887">
                  <c:v>29.5</c:v>
                </c:pt>
                <c:pt idx="1888">
                  <c:v>29.5</c:v>
                </c:pt>
                <c:pt idx="1889">
                  <c:v>29.5</c:v>
                </c:pt>
                <c:pt idx="1890">
                  <c:v>29.5</c:v>
                </c:pt>
                <c:pt idx="1891">
                  <c:v>29.5</c:v>
                </c:pt>
                <c:pt idx="1892">
                  <c:v>29.5</c:v>
                </c:pt>
                <c:pt idx="1893">
                  <c:v>29.5</c:v>
                </c:pt>
                <c:pt idx="1894">
                  <c:v>29.5</c:v>
                </c:pt>
                <c:pt idx="1895">
                  <c:v>29.5</c:v>
                </c:pt>
                <c:pt idx="1896">
                  <c:v>29.5</c:v>
                </c:pt>
                <c:pt idx="1897">
                  <c:v>29.5</c:v>
                </c:pt>
                <c:pt idx="1898">
                  <c:v>29.5</c:v>
                </c:pt>
                <c:pt idx="1899">
                  <c:v>29.5</c:v>
                </c:pt>
                <c:pt idx="1900">
                  <c:v>29.5</c:v>
                </c:pt>
                <c:pt idx="1901">
                  <c:v>29.5</c:v>
                </c:pt>
                <c:pt idx="1902">
                  <c:v>29.5</c:v>
                </c:pt>
                <c:pt idx="1903">
                  <c:v>29.5</c:v>
                </c:pt>
                <c:pt idx="1904">
                  <c:v>29.5</c:v>
                </c:pt>
                <c:pt idx="1905">
                  <c:v>29.5</c:v>
                </c:pt>
                <c:pt idx="1906">
                  <c:v>29.5</c:v>
                </c:pt>
                <c:pt idx="1907">
                  <c:v>29.5</c:v>
                </c:pt>
                <c:pt idx="1908">
                  <c:v>29.5</c:v>
                </c:pt>
                <c:pt idx="1909">
                  <c:v>29.5</c:v>
                </c:pt>
                <c:pt idx="1910">
                  <c:v>29.5</c:v>
                </c:pt>
                <c:pt idx="1911">
                  <c:v>29.5</c:v>
                </c:pt>
                <c:pt idx="1912">
                  <c:v>29.5</c:v>
                </c:pt>
                <c:pt idx="1913">
                  <c:v>29.5</c:v>
                </c:pt>
                <c:pt idx="1914">
                  <c:v>29.5</c:v>
                </c:pt>
                <c:pt idx="1915">
                  <c:v>29.5</c:v>
                </c:pt>
                <c:pt idx="1916">
                  <c:v>29.5</c:v>
                </c:pt>
                <c:pt idx="1917">
                  <c:v>29.5</c:v>
                </c:pt>
                <c:pt idx="1918">
                  <c:v>29.5</c:v>
                </c:pt>
                <c:pt idx="1919">
                  <c:v>29.5</c:v>
                </c:pt>
                <c:pt idx="1920">
                  <c:v>29.5</c:v>
                </c:pt>
                <c:pt idx="1921">
                  <c:v>29.5</c:v>
                </c:pt>
                <c:pt idx="1922">
                  <c:v>29.5</c:v>
                </c:pt>
                <c:pt idx="1923">
                  <c:v>29.5</c:v>
                </c:pt>
                <c:pt idx="1924">
                  <c:v>29.5</c:v>
                </c:pt>
                <c:pt idx="1925">
                  <c:v>29.5</c:v>
                </c:pt>
                <c:pt idx="1926">
                  <c:v>29.5</c:v>
                </c:pt>
                <c:pt idx="1927">
                  <c:v>29.5</c:v>
                </c:pt>
                <c:pt idx="1928">
                  <c:v>29.5</c:v>
                </c:pt>
                <c:pt idx="1929">
                  <c:v>29.5</c:v>
                </c:pt>
                <c:pt idx="1930">
                  <c:v>29.5</c:v>
                </c:pt>
                <c:pt idx="1931">
                  <c:v>29.5</c:v>
                </c:pt>
                <c:pt idx="1932">
                  <c:v>29.5</c:v>
                </c:pt>
                <c:pt idx="1933">
                  <c:v>29.5</c:v>
                </c:pt>
                <c:pt idx="1934">
                  <c:v>29.5</c:v>
                </c:pt>
                <c:pt idx="1935">
                  <c:v>29.5</c:v>
                </c:pt>
                <c:pt idx="1936">
                  <c:v>29.5</c:v>
                </c:pt>
                <c:pt idx="1937">
                  <c:v>29.5</c:v>
                </c:pt>
                <c:pt idx="1938">
                  <c:v>29.5</c:v>
                </c:pt>
                <c:pt idx="1939">
                  <c:v>29.5</c:v>
                </c:pt>
                <c:pt idx="1940">
                  <c:v>29.5</c:v>
                </c:pt>
                <c:pt idx="1941">
                  <c:v>29.5</c:v>
                </c:pt>
                <c:pt idx="1942">
                  <c:v>29.5</c:v>
                </c:pt>
                <c:pt idx="1943">
                  <c:v>29.5</c:v>
                </c:pt>
                <c:pt idx="1944">
                  <c:v>29.5</c:v>
                </c:pt>
                <c:pt idx="1945">
                  <c:v>29.5</c:v>
                </c:pt>
                <c:pt idx="1946">
                  <c:v>29.5</c:v>
                </c:pt>
                <c:pt idx="1947">
                  <c:v>29.5</c:v>
                </c:pt>
                <c:pt idx="1948">
                  <c:v>29.5</c:v>
                </c:pt>
                <c:pt idx="1949">
                  <c:v>29.5</c:v>
                </c:pt>
                <c:pt idx="1950">
                  <c:v>29.5</c:v>
                </c:pt>
                <c:pt idx="1951">
                  <c:v>29.5</c:v>
                </c:pt>
                <c:pt idx="1952">
                  <c:v>29.5</c:v>
                </c:pt>
                <c:pt idx="1953">
                  <c:v>29.5</c:v>
                </c:pt>
                <c:pt idx="1954">
                  <c:v>29.5</c:v>
                </c:pt>
                <c:pt idx="1955">
                  <c:v>29.5</c:v>
                </c:pt>
                <c:pt idx="1956">
                  <c:v>29.5</c:v>
                </c:pt>
                <c:pt idx="1957">
                  <c:v>29.5</c:v>
                </c:pt>
                <c:pt idx="1958">
                  <c:v>29.5</c:v>
                </c:pt>
                <c:pt idx="1959">
                  <c:v>29.5</c:v>
                </c:pt>
                <c:pt idx="1960">
                  <c:v>29.5</c:v>
                </c:pt>
                <c:pt idx="1961">
                  <c:v>29.5</c:v>
                </c:pt>
                <c:pt idx="1962">
                  <c:v>29.5</c:v>
                </c:pt>
                <c:pt idx="1963">
                  <c:v>29.5</c:v>
                </c:pt>
                <c:pt idx="1964">
                  <c:v>29.5</c:v>
                </c:pt>
                <c:pt idx="1965">
                  <c:v>29.5</c:v>
                </c:pt>
                <c:pt idx="1966">
                  <c:v>29.5</c:v>
                </c:pt>
                <c:pt idx="1967">
                  <c:v>29.5</c:v>
                </c:pt>
                <c:pt idx="1968">
                  <c:v>29.5</c:v>
                </c:pt>
                <c:pt idx="1969">
                  <c:v>29.5</c:v>
                </c:pt>
                <c:pt idx="1970">
                  <c:v>29.5</c:v>
                </c:pt>
                <c:pt idx="1971">
                  <c:v>29.5</c:v>
                </c:pt>
                <c:pt idx="1972">
                  <c:v>29.5</c:v>
                </c:pt>
                <c:pt idx="1973">
                  <c:v>29.5</c:v>
                </c:pt>
                <c:pt idx="1974">
                  <c:v>29.5</c:v>
                </c:pt>
                <c:pt idx="1975">
                  <c:v>29.5</c:v>
                </c:pt>
                <c:pt idx="1976">
                  <c:v>29.5</c:v>
                </c:pt>
                <c:pt idx="1977">
                  <c:v>29.5</c:v>
                </c:pt>
                <c:pt idx="1978">
                  <c:v>29.5</c:v>
                </c:pt>
                <c:pt idx="1979">
                  <c:v>29.5</c:v>
                </c:pt>
                <c:pt idx="1980">
                  <c:v>29.5</c:v>
                </c:pt>
                <c:pt idx="1981">
                  <c:v>29.5</c:v>
                </c:pt>
                <c:pt idx="1982">
                  <c:v>29.5</c:v>
                </c:pt>
                <c:pt idx="1983">
                  <c:v>29.5</c:v>
                </c:pt>
                <c:pt idx="1984">
                  <c:v>29.5</c:v>
                </c:pt>
                <c:pt idx="1985">
                  <c:v>29.5</c:v>
                </c:pt>
                <c:pt idx="1986">
                  <c:v>29.5</c:v>
                </c:pt>
                <c:pt idx="1987">
                  <c:v>29.5</c:v>
                </c:pt>
                <c:pt idx="1988">
                  <c:v>29.5</c:v>
                </c:pt>
                <c:pt idx="1989">
                  <c:v>29.5</c:v>
                </c:pt>
                <c:pt idx="1990">
                  <c:v>29.5</c:v>
                </c:pt>
                <c:pt idx="1991">
                  <c:v>29.5</c:v>
                </c:pt>
                <c:pt idx="1992">
                  <c:v>29.5</c:v>
                </c:pt>
                <c:pt idx="1993">
                  <c:v>29.5</c:v>
                </c:pt>
                <c:pt idx="1994">
                  <c:v>29.5</c:v>
                </c:pt>
                <c:pt idx="1995">
                  <c:v>29.5</c:v>
                </c:pt>
                <c:pt idx="1996">
                  <c:v>29.5</c:v>
                </c:pt>
                <c:pt idx="1997">
                  <c:v>29.5</c:v>
                </c:pt>
                <c:pt idx="1998">
                  <c:v>29.5</c:v>
                </c:pt>
                <c:pt idx="1999">
                  <c:v>29.5</c:v>
                </c:pt>
                <c:pt idx="2000">
                  <c:v>29.5</c:v>
                </c:pt>
                <c:pt idx="2001">
                  <c:v>29.5</c:v>
                </c:pt>
                <c:pt idx="2002">
                  <c:v>29.5</c:v>
                </c:pt>
                <c:pt idx="2003">
                  <c:v>29.5</c:v>
                </c:pt>
                <c:pt idx="2004">
                  <c:v>29.5</c:v>
                </c:pt>
                <c:pt idx="2005">
                  <c:v>29.5</c:v>
                </c:pt>
                <c:pt idx="2006">
                  <c:v>29.5</c:v>
                </c:pt>
                <c:pt idx="2007">
                  <c:v>29.5</c:v>
                </c:pt>
                <c:pt idx="2008">
                  <c:v>29.5</c:v>
                </c:pt>
                <c:pt idx="2009">
                  <c:v>29.5</c:v>
                </c:pt>
                <c:pt idx="2010">
                  <c:v>29.5</c:v>
                </c:pt>
                <c:pt idx="2011">
                  <c:v>29.5</c:v>
                </c:pt>
                <c:pt idx="2012">
                  <c:v>29.5</c:v>
                </c:pt>
                <c:pt idx="2013">
                  <c:v>29.5</c:v>
                </c:pt>
                <c:pt idx="2014">
                  <c:v>29.5</c:v>
                </c:pt>
                <c:pt idx="2015">
                  <c:v>29.5</c:v>
                </c:pt>
                <c:pt idx="2016">
                  <c:v>29.5</c:v>
                </c:pt>
                <c:pt idx="2017">
                  <c:v>29.5</c:v>
                </c:pt>
                <c:pt idx="2018">
                  <c:v>29.5</c:v>
                </c:pt>
                <c:pt idx="2019">
                  <c:v>29.5</c:v>
                </c:pt>
                <c:pt idx="2020">
                  <c:v>29.5</c:v>
                </c:pt>
                <c:pt idx="2021">
                  <c:v>29.5</c:v>
                </c:pt>
                <c:pt idx="2022">
                  <c:v>29.5</c:v>
                </c:pt>
                <c:pt idx="2023">
                  <c:v>29.5</c:v>
                </c:pt>
                <c:pt idx="2024">
                  <c:v>29.5</c:v>
                </c:pt>
                <c:pt idx="2025">
                  <c:v>29.5</c:v>
                </c:pt>
                <c:pt idx="2026">
                  <c:v>29.5</c:v>
                </c:pt>
                <c:pt idx="2027">
                  <c:v>29.5</c:v>
                </c:pt>
                <c:pt idx="2028">
                  <c:v>29.5</c:v>
                </c:pt>
                <c:pt idx="2029">
                  <c:v>29.5</c:v>
                </c:pt>
                <c:pt idx="2030">
                  <c:v>29.5</c:v>
                </c:pt>
                <c:pt idx="2031">
                  <c:v>29.5</c:v>
                </c:pt>
                <c:pt idx="2032">
                  <c:v>29.5</c:v>
                </c:pt>
                <c:pt idx="2033">
                  <c:v>29.5</c:v>
                </c:pt>
                <c:pt idx="2034">
                  <c:v>29.5</c:v>
                </c:pt>
                <c:pt idx="2035">
                  <c:v>29.5</c:v>
                </c:pt>
                <c:pt idx="2036">
                  <c:v>29.5</c:v>
                </c:pt>
                <c:pt idx="2037">
                  <c:v>29.5</c:v>
                </c:pt>
                <c:pt idx="2038">
                  <c:v>29.5</c:v>
                </c:pt>
                <c:pt idx="2039">
                  <c:v>29.5</c:v>
                </c:pt>
                <c:pt idx="2040">
                  <c:v>29.5</c:v>
                </c:pt>
                <c:pt idx="2041">
                  <c:v>29.5</c:v>
                </c:pt>
                <c:pt idx="2042">
                  <c:v>29.5</c:v>
                </c:pt>
                <c:pt idx="2043">
                  <c:v>29.5</c:v>
                </c:pt>
                <c:pt idx="2044">
                  <c:v>29.5</c:v>
                </c:pt>
                <c:pt idx="2045">
                  <c:v>29.5</c:v>
                </c:pt>
                <c:pt idx="2046">
                  <c:v>29.5</c:v>
                </c:pt>
                <c:pt idx="2047">
                  <c:v>29.5</c:v>
                </c:pt>
              </c:numCache>
            </c:numRef>
          </c:yVal>
          <c:smooth val="1"/>
          <c:extLst xmlns:c16r2="http://schemas.microsoft.com/office/drawing/2015/06/chart">
            <c:ext xmlns:c16="http://schemas.microsoft.com/office/drawing/2014/chart" uri="{C3380CC4-5D6E-409C-BE32-E72D297353CC}">
              <c16:uniqueId val="{00000000-0F79-47EF-A252-846BDFA41525}"/>
            </c:ext>
          </c:extLst>
        </c:ser>
        <c:dLbls>
          <c:showLegendKey val="0"/>
          <c:showVal val="0"/>
          <c:showCatName val="0"/>
          <c:showSerName val="0"/>
          <c:showPercent val="0"/>
          <c:showBubbleSize val="0"/>
        </c:dLbls>
        <c:axId val="87135744"/>
        <c:axId val="87137664"/>
      </c:scatterChart>
      <c:valAx>
        <c:axId val="87135744"/>
        <c:scaling>
          <c:orientation val="minMax"/>
          <c:max val="42618"/>
          <c:min val="42558.5"/>
        </c:scaling>
        <c:delete val="0"/>
        <c:axPos val="b"/>
        <c:title>
          <c:tx>
            <c:rich>
              <a:bodyPr/>
              <a:lstStyle/>
              <a:p>
                <a:pPr>
                  <a:defRPr sz="1600"/>
                </a:pPr>
                <a:r>
                  <a:rPr lang="en-US" sz="1600"/>
                  <a:t>Date</a:t>
                </a:r>
              </a:p>
            </c:rich>
          </c:tx>
          <c:layout/>
          <c:overlay val="0"/>
        </c:title>
        <c:numFmt formatCode="m/d;@" sourceLinked="0"/>
        <c:majorTickMark val="none"/>
        <c:minorTickMark val="none"/>
        <c:tickLblPos val="nextTo"/>
        <c:txPr>
          <a:bodyPr/>
          <a:lstStyle/>
          <a:p>
            <a:pPr>
              <a:defRPr sz="1400"/>
            </a:pPr>
            <a:endParaRPr lang="en-US"/>
          </a:p>
        </c:txPr>
        <c:crossAx val="87137664"/>
        <c:crosses val="autoZero"/>
        <c:crossBetween val="midCat"/>
      </c:valAx>
      <c:valAx>
        <c:axId val="87137664"/>
        <c:scaling>
          <c:orientation val="minMax"/>
        </c:scaling>
        <c:delete val="0"/>
        <c:axPos val="l"/>
        <c:title>
          <c:tx>
            <c:rich>
              <a:bodyPr/>
              <a:lstStyle/>
              <a:p>
                <a:pPr>
                  <a:defRPr sz="1600"/>
                </a:pPr>
                <a:r>
                  <a:rPr lang="en-US" sz="1600"/>
                  <a:t>Temperature</a:t>
                </a:r>
                <a:r>
                  <a:rPr lang="en-US" sz="1600" baseline="0"/>
                  <a:t> (C)</a:t>
                </a:r>
                <a:endParaRPr lang="en-US" sz="1600"/>
              </a:p>
            </c:rich>
          </c:tx>
          <c:layout/>
          <c:overlay val="0"/>
        </c:title>
        <c:numFmt formatCode="General" sourceLinked="1"/>
        <c:majorTickMark val="none"/>
        <c:minorTickMark val="none"/>
        <c:tickLblPos val="nextTo"/>
        <c:txPr>
          <a:bodyPr/>
          <a:lstStyle/>
          <a:p>
            <a:pPr>
              <a:defRPr sz="1400"/>
            </a:pPr>
            <a:endParaRPr lang="en-US"/>
          </a:p>
        </c:txPr>
        <c:crossAx val="87135744"/>
        <c:crosses val="autoZero"/>
        <c:crossBetween val="midCat"/>
      </c:valAx>
    </c:plotArea>
    <c:plotVisOnly val="1"/>
    <c:dispBlanksAs val="gap"/>
    <c:showDLblsOverMax val="0"/>
  </c:chart>
  <c:spPr>
    <a:solidFill>
      <a:schemeClr val="bg1"/>
    </a:solidFill>
    <a:ln w="19050">
      <a:solidFill>
        <a:schemeClr val="dk1"/>
      </a:solid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Sedge</a:t>
            </a:r>
            <a:r>
              <a:rPr lang="en-US" baseline="0"/>
              <a:t> Nest 114 2017 Temperature Trend</a:t>
            </a:r>
          </a:p>
        </c:rich>
      </c:tx>
      <c:layout/>
      <c:overlay val="0"/>
    </c:title>
    <c:autoTitleDeleted val="0"/>
    <c:plotArea>
      <c:layout/>
      <c:scatterChart>
        <c:scatterStyle val="smoothMarker"/>
        <c:varyColors val="0"/>
        <c:ser>
          <c:idx val="0"/>
          <c:order val="0"/>
          <c:tx>
            <c:strRef>
              <c:f>'Nest 114 2017'!$B$1</c:f>
              <c:strCache>
                <c:ptCount val="1"/>
                <c:pt idx="0">
                  <c:v>Value</c:v>
                </c:pt>
              </c:strCache>
            </c:strRef>
          </c:tx>
          <c:spPr>
            <a:ln w="12700">
              <a:solidFill>
                <a:srgbClr val="C00000"/>
              </a:solidFill>
            </a:ln>
          </c:spPr>
          <c:marker>
            <c:symbol val="none"/>
          </c:marker>
          <c:xVal>
            <c:numRef>
              <c:f>'Nest 114 2017'!$A$2:$A$2049</c:f>
              <c:numCache>
                <c:formatCode>m/d/yyyy\ h:mm</c:formatCode>
                <c:ptCount val="2048"/>
                <c:pt idx="0">
                  <c:v>42904.383333333331</c:v>
                </c:pt>
                <c:pt idx="1">
                  <c:v>42904.425000000003</c:v>
                </c:pt>
                <c:pt idx="2">
                  <c:v>42904.466666666667</c:v>
                </c:pt>
                <c:pt idx="3">
                  <c:v>42904.508333333331</c:v>
                </c:pt>
                <c:pt idx="4">
                  <c:v>42904.55</c:v>
                </c:pt>
                <c:pt idx="5">
                  <c:v>42904.591666666667</c:v>
                </c:pt>
                <c:pt idx="6">
                  <c:v>42904.633333333331</c:v>
                </c:pt>
                <c:pt idx="7">
                  <c:v>42904.675000000003</c:v>
                </c:pt>
                <c:pt idx="8">
                  <c:v>42904.716666666667</c:v>
                </c:pt>
                <c:pt idx="9">
                  <c:v>42904.758333333331</c:v>
                </c:pt>
                <c:pt idx="10">
                  <c:v>42904.800000000003</c:v>
                </c:pt>
                <c:pt idx="11">
                  <c:v>42904.841666666667</c:v>
                </c:pt>
                <c:pt idx="12">
                  <c:v>42904.883333333331</c:v>
                </c:pt>
                <c:pt idx="13">
                  <c:v>42904.925000000003</c:v>
                </c:pt>
                <c:pt idx="14">
                  <c:v>42904.966666666667</c:v>
                </c:pt>
                <c:pt idx="15">
                  <c:v>42905.008333333331</c:v>
                </c:pt>
                <c:pt idx="16">
                  <c:v>42905.05</c:v>
                </c:pt>
                <c:pt idx="17">
                  <c:v>42905.091666666667</c:v>
                </c:pt>
                <c:pt idx="18">
                  <c:v>42905.133333333331</c:v>
                </c:pt>
                <c:pt idx="19">
                  <c:v>42905.175000000003</c:v>
                </c:pt>
                <c:pt idx="20">
                  <c:v>42905.216666666667</c:v>
                </c:pt>
                <c:pt idx="21">
                  <c:v>42905.258333333331</c:v>
                </c:pt>
                <c:pt idx="22">
                  <c:v>42905.3</c:v>
                </c:pt>
                <c:pt idx="23">
                  <c:v>42905.341666666667</c:v>
                </c:pt>
                <c:pt idx="24">
                  <c:v>42905.383333333331</c:v>
                </c:pt>
                <c:pt idx="25">
                  <c:v>42905.425000000003</c:v>
                </c:pt>
                <c:pt idx="26">
                  <c:v>42905.466666666667</c:v>
                </c:pt>
                <c:pt idx="27">
                  <c:v>42905.508333333331</c:v>
                </c:pt>
                <c:pt idx="28">
                  <c:v>42905.55</c:v>
                </c:pt>
                <c:pt idx="29">
                  <c:v>42905.591666666667</c:v>
                </c:pt>
                <c:pt idx="30">
                  <c:v>42905.633333333331</c:v>
                </c:pt>
                <c:pt idx="31">
                  <c:v>42905.675000000003</c:v>
                </c:pt>
                <c:pt idx="32">
                  <c:v>42905.716666666667</c:v>
                </c:pt>
                <c:pt idx="33">
                  <c:v>42905.758333333331</c:v>
                </c:pt>
                <c:pt idx="34">
                  <c:v>42905.8</c:v>
                </c:pt>
                <c:pt idx="35">
                  <c:v>42905.841666666667</c:v>
                </c:pt>
                <c:pt idx="36">
                  <c:v>42905.883333333331</c:v>
                </c:pt>
                <c:pt idx="37">
                  <c:v>42905.925000000003</c:v>
                </c:pt>
                <c:pt idx="38">
                  <c:v>42905.966666666667</c:v>
                </c:pt>
                <c:pt idx="39">
                  <c:v>42906.008333333331</c:v>
                </c:pt>
                <c:pt idx="40">
                  <c:v>42906.05</c:v>
                </c:pt>
                <c:pt idx="41">
                  <c:v>42906.091666666667</c:v>
                </c:pt>
                <c:pt idx="42">
                  <c:v>42906.133333333331</c:v>
                </c:pt>
                <c:pt idx="43">
                  <c:v>42906.175000000003</c:v>
                </c:pt>
                <c:pt idx="44">
                  <c:v>42906.216666666667</c:v>
                </c:pt>
                <c:pt idx="45">
                  <c:v>42906.258333333331</c:v>
                </c:pt>
                <c:pt idx="46">
                  <c:v>42906.3</c:v>
                </c:pt>
                <c:pt idx="47">
                  <c:v>42906.341666666667</c:v>
                </c:pt>
                <c:pt idx="48">
                  <c:v>42906.383333333331</c:v>
                </c:pt>
                <c:pt idx="49">
                  <c:v>42906.425000000003</c:v>
                </c:pt>
                <c:pt idx="50">
                  <c:v>42906.466666666667</c:v>
                </c:pt>
                <c:pt idx="51">
                  <c:v>42906.508333333331</c:v>
                </c:pt>
                <c:pt idx="52">
                  <c:v>42906.55</c:v>
                </c:pt>
                <c:pt idx="53">
                  <c:v>42906.591666666667</c:v>
                </c:pt>
                <c:pt idx="54">
                  <c:v>42906.633333333331</c:v>
                </c:pt>
                <c:pt idx="55">
                  <c:v>42906.675000000003</c:v>
                </c:pt>
                <c:pt idx="56">
                  <c:v>42906.716666666667</c:v>
                </c:pt>
                <c:pt idx="57">
                  <c:v>42906.758333333331</c:v>
                </c:pt>
                <c:pt idx="58">
                  <c:v>42906.8</c:v>
                </c:pt>
                <c:pt idx="59">
                  <c:v>42906.841666666667</c:v>
                </c:pt>
                <c:pt idx="60">
                  <c:v>42906.883333333331</c:v>
                </c:pt>
                <c:pt idx="61">
                  <c:v>42906.925000000003</c:v>
                </c:pt>
                <c:pt idx="62">
                  <c:v>42906.966666666667</c:v>
                </c:pt>
                <c:pt idx="63">
                  <c:v>42907.008333333331</c:v>
                </c:pt>
                <c:pt idx="64">
                  <c:v>42907.05</c:v>
                </c:pt>
                <c:pt idx="65">
                  <c:v>42907.091666666667</c:v>
                </c:pt>
                <c:pt idx="66">
                  <c:v>42907.133333333331</c:v>
                </c:pt>
                <c:pt idx="67">
                  <c:v>42907.175000000003</c:v>
                </c:pt>
                <c:pt idx="68">
                  <c:v>42907.216666666667</c:v>
                </c:pt>
                <c:pt idx="69">
                  <c:v>42907.258333333331</c:v>
                </c:pt>
                <c:pt idx="70">
                  <c:v>42907.3</c:v>
                </c:pt>
                <c:pt idx="71">
                  <c:v>42907.341666666667</c:v>
                </c:pt>
                <c:pt idx="72">
                  <c:v>42907.383333333331</c:v>
                </c:pt>
                <c:pt idx="73">
                  <c:v>42907.425000000003</c:v>
                </c:pt>
                <c:pt idx="74">
                  <c:v>42907.466666666667</c:v>
                </c:pt>
                <c:pt idx="75">
                  <c:v>42907.508333333331</c:v>
                </c:pt>
                <c:pt idx="76">
                  <c:v>42907.55</c:v>
                </c:pt>
                <c:pt idx="77">
                  <c:v>42907.591666666667</c:v>
                </c:pt>
                <c:pt idx="78">
                  <c:v>42907.633333333331</c:v>
                </c:pt>
                <c:pt idx="79">
                  <c:v>42907.675000000003</c:v>
                </c:pt>
                <c:pt idx="80">
                  <c:v>42907.716666666667</c:v>
                </c:pt>
                <c:pt idx="81">
                  <c:v>42907.758333333331</c:v>
                </c:pt>
                <c:pt idx="82">
                  <c:v>42907.8</c:v>
                </c:pt>
                <c:pt idx="83">
                  <c:v>42907.841666666667</c:v>
                </c:pt>
                <c:pt idx="84">
                  <c:v>42907.883333333331</c:v>
                </c:pt>
                <c:pt idx="85">
                  <c:v>42907.925000000003</c:v>
                </c:pt>
                <c:pt idx="86">
                  <c:v>42907.966666666667</c:v>
                </c:pt>
                <c:pt idx="87">
                  <c:v>42908.008333333331</c:v>
                </c:pt>
                <c:pt idx="88">
                  <c:v>42908.05</c:v>
                </c:pt>
                <c:pt idx="89">
                  <c:v>42908.091666666667</c:v>
                </c:pt>
                <c:pt idx="90">
                  <c:v>42908.133333333331</c:v>
                </c:pt>
                <c:pt idx="91">
                  <c:v>42908.175000000003</c:v>
                </c:pt>
                <c:pt idx="92">
                  <c:v>42908.216666666667</c:v>
                </c:pt>
                <c:pt idx="93">
                  <c:v>42908.258333333331</c:v>
                </c:pt>
                <c:pt idx="94">
                  <c:v>42908.3</c:v>
                </c:pt>
                <c:pt idx="95">
                  <c:v>42908.341666666667</c:v>
                </c:pt>
                <c:pt idx="96">
                  <c:v>42908.383333333331</c:v>
                </c:pt>
                <c:pt idx="97">
                  <c:v>42908.425000000003</c:v>
                </c:pt>
                <c:pt idx="98">
                  <c:v>42908.466666666667</c:v>
                </c:pt>
                <c:pt idx="99">
                  <c:v>42908.508333333331</c:v>
                </c:pt>
                <c:pt idx="100">
                  <c:v>42908.55</c:v>
                </c:pt>
                <c:pt idx="101">
                  <c:v>42908.591666666667</c:v>
                </c:pt>
                <c:pt idx="102">
                  <c:v>42908.633333333331</c:v>
                </c:pt>
                <c:pt idx="103">
                  <c:v>42908.675000000003</c:v>
                </c:pt>
                <c:pt idx="104">
                  <c:v>42908.716666666667</c:v>
                </c:pt>
                <c:pt idx="105">
                  <c:v>42908.758333333331</c:v>
                </c:pt>
                <c:pt idx="106">
                  <c:v>42908.800000000003</c:v>
                </c:pt>
                <c:pt idx="107">
                  <c:v>42908.841666666667</c:v>
                </c:pt>
                <c:pt idx="108">
                  <c:v>42908.883333333331</c:v>
                </c:pt>
                <c:pt idx="109">
                  <c:v>42908.925000000003</c:v>
                </c:pt>
                <c:pt idx="110">
                  <c:v>42908.966666666667</c:v>
                </c:pt>
                <c:pt idx="111">
                  <c:v>42909.008333333331</c:v>
                </c:pt>
                <c:pt idx="112">
                  <c:v>42909.05</c:v>
                </c:pt>
                <c:pt idx="113">
                  <c:v>42909.091666666667</c:v>
                </c:pt>
                <c:pt idx="114">
                  <c:v>42909.133333333331</c:v>
                </c:pt>
                <c:pt idx="115">
                  <c:v>42909.175000000003</c:v>
                </c:pt>
                <c:pt idx="116">
                  <c:v>42909.216666666667</c:v>
                </c:pt>
                <c:pt idx="117">
                  <c:v>42909.258333333331</c:v>
                </c:pt>
                <c:pt idx="118">
                  <c:v>42909.3</c:v>
                </c:pt>
                <c:pt idx="119">
                  <c:v>42909.341666666667</c:v>
                </c:pt>
                <c:pt idx="120">
                  <c:v>42909.383333333331</c:v>
                </c:pt>
                <c:pt idx="121">
                  <c:v>42909.425000000003</c:v>
                </c:pt>
                <c:pt idx="122">
                  <c:v>42909.466666666667</c:v>
                </c:pt>
                <c:pt idx="123">
                  <c:v>42909.508333333331</c:v>
                </c:pt>
                <c:pt idx="124">
                  <c:v>42909.55</c:v>
                </c:pt>
                <c:pt idx="125">
                  <c:v>42909.591666666667</c:v>
                </c:pt>
                <c:pt idx="126">
                  <c:v>42909.633333333331</c:v>
                </c:pt>
                <c:pt idx="127">
                  <c:v>42909.675000000003</c:v>
                </c:pt>
                <c:pt idx="128">
                  <c:v>42909.716666666667</c:v>
                </c:pt>
                <c:pt idx="129">
                  <c:v>42909.758333333331</c:v>
                </c:pt>
                <c:pt idx="130">
                  <c:v>42909.8</c:v>
                </c:pt>
                <c:pt idx="131">
                  <c:v>42909.841666666667</c:v>
                </c:pt>
                <c:pt idx="132">
                  <c:v>42909.883333333331</c:v>
                </c:pt>
                <c:pt idx="133">
                  <c:v>42909.925000000003</c:v>
                </c:pt>
                <c:pt idx="134">
                  <c:v>42909.966666666667</c:v>
                </c:pt>
                <c:pt idx="135">
                  <c:v>42910.008333333331</c:v>
                </c:pt>
                <c:pt idx="136">
                  <c:v>42910.05</c:v>
                </c:pt>
                <c:pt idx="137">
                  <c:v>42910.091666666667</c:v>
                </c:pt>
                <c:pt idx="138">
                  <c:v>42910.133333333331</c:v>
                </c:pt>
                <c:pt idx="139">
                  <c:v>42910.175000000003</c:v>
                </c:pt>
                <c:pt idx="140">
                  <c:v>42910.216666666667</c:v>
                </c:pt>
                <c:pt idx="141">
                  <c:v>42910.258333333331</c:v>
                </c:pt>
                <c:pt idx="142">
                  <c:v>42910.3</c:v>
                </c:pt>
                <c:pt idx="143">
                  <c:v>42910.341666666667</c:v>
                </c:pt>
                <c:pt idx="144">
                  <c:v>42910.383333333331</c:v>
                </c:pt>
                <c:pt idx="145">
                  <c:v>42910.425000000003</c:v>
                </c:pt>
                <c:pt idx="146">
                  <c:v>42910.466666666667</c:v>
                </c:pt>
                <c:pt idx="147">
                  <c:v>42910.508333333331</c:v>
                </c:pt>
                <c:pt idx="148">
                  <c:v>42910.55</c:v>
                </c:pt>
                <c:pt idx="149">
                  <c:v>42910.591666666667</c:v>
                </c:pt>
                <c:pt idx="150">
                  <c:v>42910.633333333331</c:v>
                </c:pt>
                <c:pt idx="151">
                  <c:v>42910.675000000003</c:v>
                </c:pt>
                <c:pt idx="152">
                  <c:v>42910.716666666667</c:v>
                </c:pt>
                <c:pt idx="153">
                  <c:v>42910.758333333331</c:v>
                </c:pt>
                <c:pt idx="154">
                  <c:v>42910.8</c:v>
                </c:pt>
                <c:pt idx="155">
                  <c:v>42910.841666666667</c:v>
                </c:pt>
                <c:pt idx="156">
                  <c:v>42910.883333333331</c:v>
                </c:pt>
                <c:pt idx="157">
                  <c:v>42910.925000000003</c:v>
                </c:pt>
                <c:pt idx="158">
                  <c:v>42910.966666666667</c:v>
                </c:pt>
                <c:pt idx="159">
                  <c:v>42911.008333333331</c:v>
                </c:pt>
                <c:pt idx="160">
                  <c:v>42911.05</c:v>
                </c:pt>
                <c:pt idx="161">
                  <c:v>42911.091666666667</c:v>
                </c:pt>
                <c:pt idx="162">
                  <c:v>42911.133333333331</c:v>
                </c:pt>
                <c:pt idx="163">
                  <c:v>42911.175000000003</c:v>
                </c:pt>
                <c:pt idx="164">
                  <c:v>42911.216666666667</c:v>
                </c:pt>
                <c:pt idx="165">
                  <c:v>42911.258333333331</c:v>
                </c:pt>
                <c:pt idx="166">
                  <c:v>42911.3</c:v>
                </c:pt>
                <c:pt idx="167">
                  <c:v>42911.341666666667</c:v>
                </c:pt>
                <c:pt idx="168">
                  <c:v>42911.383333333331</c:v>
                </c:pt>
                <c:pt idx="169">
                  <c:v>42911.425000000003</c:v>
                </c:pt>
                <c:pt idx="170">
                  <c:v>42911.466666666667</c:v>
                </c:pt>
                <c:pt idx="171">
                  <c:v>42911.508333333331</c:v>
                </c:pt>
                <c:pt idx="172">
                  <c:v>42911.55</c:v>
                </c:pt>
                <c:pt idx="173">
                  <c:v>42911.591666666667</c:v>
                </c:pt>
                <c:pt idx="174">
                  <c:v>42911.633333333331</c:v>
                </c:pt>
                <c:pt idx="175">
                  <c:v>42911.675000000003</c:v>
                </c:pt>
                <c:pt idx="176">
                  <c:v>42911.716666666667</c:v>
                </c:pt>
                <c:pt idx="177">
                  <c:v>42911.758333333331</c:v>
                </c:pt>
                <c:pt idx="178">
                  <c:v>42911.8</c:v>
                </c:pt>
                <c:pt idx="179">
                  <c:v>42911.841666666667</c:v>
                </c:pt>
                <c:pt idx="180">
                  <c:v>42911.883333333331</c:v>
                </c:pt>
                <c:pt idx="181">
                  <c:v>42911.925000000003</c:v>
                </c:pt>
                <c:pt idx="182">
                  <c:v>42911.966666666667</c:v>
                </c:pt>
                <c:pt idx="183">
                  <c:v>42912.008333333331</c:v>
                </c:pt>
                <c:pt idx="184">
                  <c:v>42912.05</c:v>
                </c:pt>
                <c:pt idx="185">
                  <c:v>42912.091666666667</c:v>
                </c:pt>
                <c:pt idx="186">
                  <c:v>42912.133333333331</c:v>
                </c:pt>
                <c:pt idx="187">
                  <c:v>42912.175000000003</c:v>
                </c:pt>
                <c:pt idx="188">
                  <c:v>42912.216666666667</c:v>
                </c:pt>
                <c:pt idx="189">
                  <c:v>42912.258333333331</c:v>
                </c:pt>
                <c:pt idx="190">
                  <c:v>42912.3</c:v>
                </c:pt>
                <c:pt idx="191">
                  <c:v>42912.341666666667</c:v>
                </c:pt>
                <c:pt idx="192">
                  <c:v>42912.383333333331</c:v>
                </c:pt>
                <c:pt idx="193">
                  <c:v>42912.425000000003</c:v>
                </c:pt>
                <c:pt idx="194">
                  <c:v>42912.466666666667</c:v>
                </c:pt>
                <c:pt idx="195">
                  <c:v>42912.508333333331</c:v>
                </c:pt>
                <c:pt idx="196">
                  <c:v>42912.55</c:v>
                </c:pt>
                <c:pt idx="197">
                  <c:v>42912.591666666667</c:v>
                </c:pt>
                <c:pt idx="198">
                  <c:v>42912.633333333331</c:v>
                </c:pt>
                <c:pt idx="199">
                  <c:v>42912.675000000003</c:v>
                </c:pt>
                <c:pt idx="200">
                  <c:v>42912.716666666667</c:v>
                </c:pt>
                <c:pt idx="201">
                  <c:v>42912.758333333331</c:v>
                </c:pt>
                <c:pt idx="202">
                  <c:v>42912.800000000003</c:v>
                </c:pt>
                <c:pt idx="203">
                  <c:v>42912.841666666667</c:v>
                </c:pt>
                <c:pt idx="204">
                  <c:v>42912.883333333331</c:v>
                </c:pt>
                <c:pt idx="205">
                  <c:v>42912.925000000003</c:v>
                </c:pt>
                <c:pt idx="206">
                  <c:v>42912.966666666667</c:v>
                </c:pt>
                <c:pt idx="207">
                  <c:v>42913.008333333331</c:v>
                </c:pt>
                <c:pt idx="208">
                  <c:v>42913.05</c:v>
                </c:pt>
                <c:pt idx="209">
                  <c:v>42913.091666666667</c:v>
                </c:pt>
                <c:pt idx="210">
                  <c:v>42913.133333333331</c:v>
                </c:pt>
                <c:pt idx="211">
                  <c:v>42913.175000000003</c:v>
                </c:pt>
                <c:pt idx="212">
                  <c:v>42913.216666666667</c:v>
                </c:pt>
                <c:pt idx="213">
                  <c:v>42913.258333333331</c:v>
                </c:pt>
                <c:pt idx="214">
                  <c:v>42913.3</c:v>
                </c:pt>
                <c:pt idx="215">
                  <c:v>42913.341666666667</c:v>
                </c:pt>
                <c:pt idx="216">
                  <c:v>42913.383333333331</c:v>
                </c:pt>
                <c:pt idx="217">
                  <c:v>42913.425000000003</c:v>
                </c:pt>
                <c:pt idx="218">
                  <c:v>42913.466666666667</c:v>
                </c:pt>
                <c:pt idx="219">
                  <c:v>42913.508333333331</c:v>
                </c:pt>
                <c:pt idx="220">
                  <c:v>42913.55</c:v>
                </c:pt>
                <c:pt idx="221">
                  <c:v>42913.591666666667</c:v>
                </c:pt>
                <c:pt idx="222">
                  <c:v>42913.633333333331</c:v>
                </c:pt>
                <c:pt idx="223">
                  <c:v>42913.675000000003</c:v>
                </c:pt>
                <c:pt idx="224">
                  <c:v>42913.716666666667</c:v>
                </c:pt>
                <c:pt idx="225">
                  <c:v>42913.758333333331</c:v>
                </c:pt>
                <c:pt idx="226">
                  <c:v>42913.8</c:v>
                </c:pt>
                <c:pt idx="227">
                  <c:v>42913.841666666667</c:v>
                </c:pt>
                <c:pt idx="228">
                  <c:v>42913.883333333331</c:v>
                </c:pt>
                <c:pt idx="229">
                  <c:v>42913.925000000003</c:v>
                </c:pt>
                <c:pt idx="230">
                  <c:v>42913.966666666667</c:v>
                </c:pt>
                <c:pt idx="231">
                  <c:v>42914.008333333331</c:v>
                </c:pt>
                <c:pt idx="232">
                  <c:v>42914.05</c:v>
                </c:pt>
                <c:pt idx="233">
                  <c:v>42914.091666666667</c:v>
                </c:pt>
                <c:pt idx="234">
                  <c:v>42914.133333333331</c:v>
                </c:pt>
                <c:pt idx="235">
                  <c:v>42914.175000000003</c:v>
                </c:pt>
                <c:pt idx="236">
                  <c:v>42914.216666666667</c:v>
                </c:pt>
                <c:pt idx="237">
                  <c:v>42914.258333333331</c:v>
                </c:pt>
                <c:pt idx="238">
                  <c:v>42914.3</c:v>
                </c:pt>
                <c:pt idx="239">
                  <c:v>42914.341666666667</c:v>
                </c:pt>
                <c:pt idx="240">
                  <c:v>42914.383333333331</c:v>
                </c:pt>
                <c:pt idx="241">
                  <c:v>42914.425000000003</c:v>
                </c:pt>
                <c:pt idx="242">
                  <c:v>42914.466666666667</c:v>
                </c:pt>
                <c:pt idx="243">
                  <c:v>42914.508333333331</c:v>
                </c:pt>
                <c:pt idx="244">
                  <c:v>42914.55</c:v>
                </c:pt>
                <c:pt idx="245">
                  <c:v>42914.591666666667</c:v>
                </c:pt>
                <c:pt idx="246">
                  <c:v>42914.633333333331</c:v>
                </c:pt>
                <c:pt idx="247">
                  <c:v>42914.675000000003</c:v>
                </c:pt>
                <c:pt idx="248">
                  <c:v>42914.716666666667</c:v>
                </c:pt>
                <c:pt idx="249">
                  <c:v>42914.758333333331</c:v>
                </c:pt>
                <c:pt idx="250">
                  <c:v>42914.8</c:v>
                </c:pt>
                <c:pt idx="251">
                  <c:v>42914.841666666667</c:v>
                </c:pt>
                <c:pt idx="252">
                  <c:v>42914.883333333331</c:v>
                </c:pt>
                <c:pt idx="253">
                  <c:v>42914.925000000003</c:v>
                </c:pt>
                <c:pt idx="254">
                  <c:v>42914.966666666667</c:v>
                </c:pt>
                <c:pt idx="255">
                  <c:v>42915.008333333331</c:v>
                </c:pt>
                <c:pt idx="256">
                  <c:v>42915.05</c:v>
                </c:pt>
                <c:pt idx="257">
                  <c:v>42915.091666666667</c:v>
                </c:pt>
                <c:pt idx="258">
                  <c:v>42915.133333333331</c:v>
                </c:pt>
                <c:pt idx="259">
                  <c:v>42915.175000000003</c:v>
                </c:pt>
                <c:pt idx="260">
                  <c:v>42915.216666666667</c:v>
                </c:pt>
                <c:pt idx="261">
                  <c:v>42915.258333333331</c:v>
                </c:pt>
                <c:pt idx="262">
                  <c:v>42915.3</c:v>
                </c:pt>
                <c:pt idx="263">
                  <c:v>42915.341666666667</c:v>
                </c:pt>
                <c:pt idx="264">
                  <c:v>42915.383333333331</c:v>
                </c:pt>
                <c:pt idx="265">
                  <c:v>42915.425000000003</c:v>
                </c:pt>
                <c:pt idx="266">
                  <c:v>42915.466666666667</c:v>
                </c:pt>
                <c:pt idx="267">
                  <c:v>42915.508333333331</c:v>
                </c:pt>
                <c:pt idx="268">
                  <c:v>42915.55</c:v>
                </c:pt>
                <c:pt idx="269">
                  <c:v>42915.591666666667</c:v>
                </c:pt>
                <c:pt idx="270">
                  <c:v>42915.633333333331</c:v>
                </c:pt>
                <c:pt idx="271">
                  <c:v>42915.675000000003</c:v>
                </c:pt>
                <c:pt idx="272">
                  <c:v>42915.716666666667</c:v>
                </c:pt>
                <c:pt idx="273">
                  <c:v>42915.758333333331</c:v>
                </c:pt>
                <c:pt idx="274">
                  <c:v>42915.8</c:v>
                </c:pt>
                <c:pt idx="275">
                  <c:v>42915.841666666667</c:v>
                </c:pt>
                <c:pt idx="276">
                  <c:v>42915.883333333331</c:v>
                </c:pt>
                <c:pt idx="277">
                  <c:v>42915.925000000003</c:v>
                </c:pt>
                <c:pt idx="278">
                  <c:v>42915.966666666667</c:v>
                </c:pt>
                <c:pt idx="279">
                  <c:v>42916.008333333331</c:v>
                </c:pt>
                <c:pt idx="280">
                  <c:v>42916.05</c:v>
                </c:pt>
                <c:pt idx="281">
                  <c:v>42916.091666666667</c:v>
                </c:pt>
                <c:pt idx="282">
                  <c:v>42916.133333333331</c:v>
                </c:pt>
                <c:pt idx="283">
                  <c:v>42916.175000000003</c:v>
                </c:pt>
                <c:pt idx="284">
                  <c:v>42916.216666666667</c:v>
                </c:pt>
                <c:pt idx="285">
                  <c:v>42916.258333333331</c:v>
                </c:pt>
                <c:pt idx="286">
                  <c:v>42916.3</c:v>
                </c:pt>
                <c:pt idx="287">
                  <c:v>42916.341666666667</c:v>
                </c:pt>
                <c:pt idx="288">
                  <c:v>42916.383333333331</c:v>
                </c:pt>
                <c:pt idx="289">
                  <c:v>42916.425000000003</c:v>
                </c:pt>
                <c:pt idx="290">
                  <c:v>42916.466666666667</c:v>
                </c:pt>
                <c:pt idx="291">
                  <c:v>42916.508333333331</c:v>
                </c:pt>
                <c:pt idx="292">
                  <c:v>42916.55</c:v>
                </c:pt>
                <c:pt idx="293">
                  <c:v>42916.591666666667</c:v>
                </c:pt>
                <c:pt idx="294">
                  <c:v>42916.633333333331</c:v>
                </c:pt>
                <c:pt idx="295">
                  <c:v>42916.675000000003</c:v>
                </c:pt>
                <c:pt idx="296">
                  <c:v>42916.716666666667</c:v>
                </c:pt>
                <c:pt idx="297">
                  <c:v>42916.758333333331</c:v>
                </c:pt>
                <c:pt idx="298">
                  <c:v>42916.800000000003</c:v>
                </c:pt>
                <c:pt idx="299">
                  <c:v>42916.841666666667</c:v>
                </c:pt>
                <c:pt idx="300">
                  <c:v>42916.883333333331</c:v>
                </c:pt>
                <c:pt idx="301">
                  <c:v>42916.925000000003</c:v>
                </c:pt>
                <c:pt idx="302">
                  <c:v>42916.966666666667</c:v>
                </c:pt>
                <c:pt idx="303">
                  <c:v>42917.008333333331</c:v>
                </c:pt>
                <c:pt idx="304">
                  <c:v>42917.05</c:v>
                </c:pt>
                <c:pt idx="305">
                  <c:v>42917.091666666667</c:v>
                </c:pt>
                <c:pt idx="306">
                  <c:v>42917.133333333331</c:v>
                </c:pt>
                <c:pt idx="307">
                  <c:v>42917.175000000003</c:v>
                </c:pt>
                <c:pt idx="308">
                  <c:v>42917.216666666667</c:v>
                </c:pt>
                <c:pt idx="309">
                  <c:v>42917.258333333331</c:v>
                </c:pt>
                <c:pt idx="310">
                  <c:v>42917.3</c:v>
                </c:pt>
                <c:pt idx="311">
                  <c:v>42917.341666666667</c:v>
                </c:pt>
                <c:pt idx="312">
                  <c:v>42917.383333333331</c:v>
                </c:pt>
                <c:pt idx="313">
                  <c:v>42917.425000000003</c:v>
                </c:pt>
                <c:pt idx="314">
                  <c:v>42917.466666666667</c:v>
                </c:pt>
                <c:pt idx="315">
                  <c:v>42917.508333333331</c:v>
                </c:pt>
                <c:pt idx="316">
                  <c:v>42917.55</c:v>
                </c:pt>
                <c:pt idx="317">
                  <c:v>42917.591666666667</c:v>
                </c:pt>
                <c:pt idx="318">
                  <c:v>42917.633333333331</c:v>
                </c:pt>
                <c:pt idx="319">
                  <c:v>42917.675000000003</c:v>
                </c:pt>
                <c:pt idx="320">
                  <c:v>42917.716666666667</c:v>
                </c:pt>
                <c:pt idx="321">
                  <c:v>42917.758333333331</c:v>
                </c:pt>
                <c:pt idx="322">
                  <c:v>42917.8</c:v>
                </c:pt>
                <c:pt idx="323">
                  <c:v>42917.841666666667</c:v>
                </c:pt>
                <c:pt idx="324">
                  <c:v>42917.883333333331</c:v>
                </c:pt>
                <c:pt idx="325">
                  <c:v>42917.925000000003</c:v>
                </c:pt>
                <c:pt idx="326">
                  <c:v>42917.966666666667</c:v>
                </c:pt>
                <c:pt idx="327">
                  <c:v>42918.008333333331</c:v>
                </c:pt>
                <c:pt idx="328">
                  <c:v>42918.05</c:v>
                </c:pt>
                <c:pt idx="329">
                  <c:v>42918.091666666667</c:v>
                </c:pt>
                <c:pt idx="330">
                  <c:v>42918.133333333331</c:v>
                </c:pt>
                <c:pt idx="331">
                  <c:v>42918.175000000003</c:v>
                </c:pt>
                <c:pt idx="332">
                  <c:v>42918.216666666667</c:v>
                </c:pt>
                <c:pt idx="333">
                  <c:v>42918.258333333331</c:v>
                </c:pt>
                <c:pt idx="334">
                  <c:v>42918.3</c:v>
                </c:pt>
                <c:pt idx="335">
                  <c:v>42918.341666666667</c:v>
                </c:pt>
                <c:pt idx="336">
                  <c:v>42918.383333333331</c:v>
                </c:pt>
                <c:pt idx="337">
                  <c:v>42918.425000000003</c:v>
                </c:pt>
                <c:pt idx="338">
                  <c:v>42918.466666666667</c:v>
                </c:pt>
                <c:pt idx="339">
                  <c:v>42918.508333333331</c:v>
                </c:pt>
                <c:pt idx="340">
                  <c:v>42918.55</c:v>
                </c:pt>
                <c:pt idx="341">
                  <c:v>42918.591666666667</c:v>
                </c:pt>
                <c:pt idx="342">
                  <c:v>42918.633333333331</c:v>
                </c:pt>
                <c:pt idx="343">
                  <c:v>42918.675000000003</c:v>
                </c:pt>
                <c:pt idx="344">
                  <c:v>42918.716666666667</c:v>
                </c:pt>
                <c:pt idx="345">
                  <c:v>42918.758333333331</c:v>
                </c:pt>
                <c:pt idx="346">
                  <c:v>42918.8</c:v>
                </c:pt>
                <c:pt idx="347">
                  <c:v>42918.841666666667</c:v>
                </c:pt>
                <c:pt idx="348">
                  <c:v>42918.883333333331</c:v>
                </c:pt>
                <c:pt idx="349">
                  <c:v>42918.925000000003</c:v>
                </c:pt>
                <c:pt idx="350">
                  <c:v>42918.966666666667</c:v>
                </c:pt>
                <c:pt idx="351">
                  <c:v>42919.008333333331</c:v>
                </c:pt>
                <c:pt idx="352">
                  <c:v>42919.05</c:v>
                </c:pt>
                <c:pt idx="353">
                  <c:v>42919.091666666667</c:v>
                </c:pt>
                <c:pt idx="354">
                  <c:v>42919.133333333331</c:v>
                </c:pt>
                <c:pt idx="355">
                  <c:v>42919.175000000003</c:v>
                </c:pt>
                <c:pt idx="356">
                  <c:v>42919.216666666667</c:v>
                </c:pt>
                <c:pt idx="357">
                  <c:v>42919.258333333331</c:v>
                </c:pt>
                <c:pt idx="358">
                  <c:v>42919.3</c:v>
                </c:pt>
                <c:pt idx="359">
                  <c:v>42919.341666666667</c:v>
                </c:pt>
                <c:pt idx="360">
                  <c:v>42919.383333333331</c:v>
                </c:pt>
                <c:pt idx="361">
                  <c:v>42919.425000000003</c:v>
                </c:pt>
                <c:pt idx="362">
                  <c:v>42919.466666666667</c:v>
                </c:pt>
                <c:pt idx="363">
                  <c:v>42919.508333333331</c:v>
                </c:pt>
                <c:pt idx="364">
                  <c:v>42919.55</c:v>
                </c:pt>
                <c:pt idx="365">
                  <c:v>42919.591666666667</c:v>
                </c:pt>
                <c:pt idx="366">
                  <c:v>42919.633333333331</c:v>
                </c:pt>
                <c:pt idx="367">
                  <c:v>42919.675000000003</c:v>
                </c:pt>
                <c:pt idx="368">
                  <c:v>42919.716666666667</c:v>
                </c:pt>
                <c:pt idx="369">
                  <c:v>42919.758333333331</c:v>
                </c:pt>
                <c:pt idx="370">
                  <c:v>42919.8</c:v>
                </c:pt>
                <c:pt idx="371">
                  <c:v>42919.841666666667</c:v>
                </c:pt>
                <c:pt idx="372">
                  <c:v>42919.883333333331</c:v>
                </c:pt>
                <c:pt idx="373">
                  <c:v>42919.925000000003</c:v>
                </c:pt>
                <c:pt idx="374">
                  <c:v>42919.966666666667</c:v>
                </c:pt>
                <c:pt idx="375">
                  <c:v>42920.008333333331</c:v>
                </c:pt>
                <c:pt idx="376">
                  <c:v>42920.05</c:v>
                </c:pt>
                <c:pt idx="377">
                  <c:v>42920.091666666667</c:v>
                </c:pt>
                <c:pt idx="378">
                  <c:v>42920.133333333331</c:v>
                </c:pt>
                <c:pt idx="379">
                  <c:v>42920.175000000003</c:v>
                </c:pt>
                <c:pt idx="380">
                  <c:v>42920.216666666667</c:v>
                </c:pt>
                <c:pt idx="381">
                  <c:v>42920.258333333331</c:v>
                </c:pt>
                <c:pt idx="382">
                  <c:v>42920.3</c:v>
                </c:pt>
                <c:pt idx="383">
                  <c:v>42920.341666666667</c:v>
                </c:pt>
                <c:pt idx="384">
                  <c:v>42920.383333333331</c:v>
                </c:pt>
                <c:pt idx="385">
                  <c:v>42920.425000000003</c:v>
                </c:pt>
                <c:pt idx="386">
                  <c:v>42920.466666666667</c:v>
                </c:pt>
                <c:pt idx="387">
                  <c:v>42920.508333333331</c:v>
                </c:pt>
                <c:pt idx="388">
                  <c:v>42920.55</c:v>
                </c:pt>
                <c:pt idx="389">
                  <c:v>42920.591666666667</c:v>
                </c:pt>
                <c:pt idx="390">
                  <c:v>42920.633333333331</c:v>
                </c:pt>
                <c:pt idx="391">
                  <c:v>42920.675000000003</c:v>
                </c:pt>
                <c:pt idx="392">
                  <c:v>42920.716666666667</c:v>
                </c:pt>
                <c:pt idx="393">
                  <c:v>42920.758333333331</c:v>
                </c:pt>
                <c:pt idx="394">
                  <c:v>42920.800000000003</c:v>
                </c:pt>
                <c:pt idx="395">
                  <c:v>42920.841666666667</c:v>
                </c:pt>
                <c:pt idx="396">
                  <c:v>42920.883333333331</c:v>
                </c:pt>
                <c:pt idx="397">
                  <c:v>42920.925000000003</c:v>
                </c:pt>
                <c:pt idx="398">
                  <c:v>42920.966666666667</c:v>
                </c:pt>
                <c:pt idx="399">
                  <c:v>42921.008333333331</c:v>
                </c:pt>
                <c:pt idx="400">
                  <c:v>42921.05</c:v>
                </c:pt>
                <c:pt idx="401">
                  <c:v>42921.091666666667</c:v>
                </c:pt>
                <c:pt idx="402">
                  <c:v>42921.133333333331</c:v>
                </c:pt>
                <c:pt idx="403">
                  <c:v>42921.175000000003</c:v>
                </c:pt>
                <c:pt idx="404">
                  <c:v>42921.216666666667</c:v>
                </c:pt>
                <c:pt idx="405">
                  <c:v>42921.258333333331</c:v>
                </c:pt>
                <c:pt idx="406">
                  <c:v>42921.3</c:v>
                </c:pt>
                <c:pt idx="407">
                  <c:v>42921.341666666667</c:v>
                </c:pt>
                <c:pt idx="408">
                  <c:v>42921.383333333331</c:v>
                </c:pt>
                <c:pt idx="409">
                  <c:v>42921.425000000003</c:v>
                </c:pt>
                <c:pt idx="410">
                  <c:v>42921.466666666667</c:v>
                </c:pt>
                <c:pt idx="411">
                  <c:v>42921.508333333331</c:v>
                </c:pt>
                <c:pt idx="412">
                  <c:v>42921.55</c:v>
                </c:pt>
                <c:pt idx="413">
                  <c:v>42921.591666666667</c:v>
                </c:pt>
                <c:pt idx="414">
                  <c:v>42921.633333333331</c:v>
                </c:pt>
                <c:pt idx="415">
                  <c:v>42921.675000000003</c:v>
                </c:pt>
                <c:pt idx="416">
                  <c:v>42921.716666666667</c:v>
                </c:pt>
                <c:pt idx="417">
                  <c:v>42921.758333333331</c:v>
                </c:pt>
                <c:pt idx="418">
                  <c:v>42921.8</c:v>
                </c:pt>
                <c:pt idx="419">
                  <c:v>42921.841666666667</c:v>
                </c:pt>
                <c:pt idx="420">
                  <c:v>42921.883333333331</c:v>
                </c:pt>
                <c:pt idx="421">
                  <c:v>42921.925000000003</c:v>
                </c:pt>
                <c:pt idx="422">
                  <c:v>42921.966666666667</c:v>
                </c:pt>
                <c:pt idx="423">
                  <c:v>42922.008333333331</c:v>
                </c:pt>
                <c:pt idx="424">
                  <c:v>42922.05</c:v>
                </c:pt>
                <c:pt idx="425">
                  <c:v>42922.091666666667</c:v>
                </c:pt>
                <c:pt idx="426">
                  <c:v>42922.133333333331</c:v>
                </c:pt>
                <c:pt idx="427">
                  <c:v>42922.175000000003</c:v>
                </c:pt>
                <c:pt idx="428">
                  <c:v>42922.216666666667</c:v>
                </c:pt>
                <c:pt idx="429">
                  <c:v>42922.258333333331</c:v>
                </c:pt>
                <c:pt idx="430">
                  <c:v>42922.3</c:v>
                </c:pt>
                <c:pt idx="431">
                  <c:v>42922.341666666667</c:v>
                </c:pt>
                <c:pt idx="432">
                  <c:v>42922.383333333331</c:v>
                </c:pt>
                <c:pt idx="433">
                  <c:v>42922.425000000003</c:v>
                </c:pt>
                <c:pt idx="434">
                  <c:v>42922.466666666667</c:v>
                </c:pt>
                <c:pt idx="435">
                  <c:v>42922.508333333331</c:v>
                </c:pt>
                <c:pt idx="436">
                  <c:v>42922.55</c:v>
                </c:pt>
                <c:pt idx="437">
                  <c:v>42922.591666666667</c:v>
                </c:pt>
                <c:pt idx="438">
                  <c:v>42922.633333333331</c:v>
                </c:pt>
                <c:pt idx="439">
                  <c:v>42922.675000000003</c:v>
                </c:pt>
                <c:pt idx="440">
                  <c:v>42922.716666666667</c:v>
                </c:pt>
                <c:pt idx="441">
                  <c:v>42922.758333333331</c:v>
                </c:pt>
                <c:pt idx="442">
                  <c:v>42922.8</c:v>
                </c:pt>
                <c:pt idx="443">
                  <c:v>42922.841666666667</c:v>
                </c:pt>
                <c:pt idx="444">
                  <c:v>42922.883333333331</c:v>
                </c:pt>
                <c:pt idx="445">
                  <c:v>42922.925000000003</c:v>
                </c:pt>
                <c:pt idx="446">
                  <c:v>42922.966666666667</c:v>
                </c:pt>
                <c:pt idx="447">
                  <c:v>42923.008333333331</c:v>
                </c:pt>
                <c:pt idx="448">
                  <c:v>42923.05</c:v>
                </c:pt>
                <c:pt idx="449">
                  <c:v>42923.091666666667</c:v>
                </c:pt>
                <c:pt idx="450">
                  <c:v>42923.133333333331</c:v>
                </c:pt>
                <c:pt idx="451">
                  <c:v>42923.175000000003</c:v>
                </c:pt>
                <c:pt idx="452">
                  <c:v>42923.216666666667</c:v>
                </c:pt>
                <c:pt idx="453">
                  <c:v>42923.258333333331</c:v>
                </c:pt>
                <c:pt idx="454">
                  <c:v>42923.3</c:v>
                </c:pt>
                <c:pt idx="455">
                  <c:v>42923.341666666667</c:v>
                </c:pt>
                <c:pt idx="456">
                  <c:v>42923.383333333331</c:v>
                </c:pt>
                <c:pt idx="457">
                  <c:v>42923.425000000003</c:v>
                </c:pt>
                <c:pt idx="458">
                  <c:v>42923.466666666667</c:v>
                </c:pt>
                <c:pt idx="459">
                  <c:v>42923.508333333331</c:v>
                </c:pt>
                <c:pt idx="460">
                  <c:v>42923.55</c:v>
                </c:pt>
                <c:pt idx="461">
                  <c:v>42923.591666666667</c:v>
                </c:pt>
                <c:pt idx="462">
                  <c:v>42923.633333333331</c:v>
                </c:pt>
                <c:pt idx="463">
                  <c:v>42923.675000000003</c:v>
                </c:pt>
                <c:pt idx="464">
                  <c:v>42923.716666666667</c:v>
                </c:pt>
                <c:pt idx="465">
                  <c:v>42923.758333333331</c:v>
                </c:pt>
                <c:pt idx="466">
                  <c:v>42923.8</c:v>
                </c:pt>
                <c:pt idx="467">
                  <c:v>42923.841666666667</c:v>
                </c:pt>
                <c:pt idx="468">
                  <c:v>42923.883333333331</c:v>
                </c:pt>
                <c:pt idx="469">
                  <c:v>42923.925000000003</c:v>
                </c:pt>
                <c:pt idx="470">
                  <c:v>42923.966666666667</c:v>
                </c:pt>
                <c:pt idx="471">
                  <c:v>42924.008333333331</c:v>
                </c:pt>
                <c:pt idx="472">
                  <c:v>42924.05</c:v>
                </c:pt>
                <c:pt idx="473">
                  <c:v>42924.091666666667</c:v>
                </c:pt>
                <c:pt idx="474">
                  <c:v>42924.133333333331</c:v>
                </c:pt>
                <c:pt idx="475">
                  <c:v>42924.175000000003</c:v>
                </c:pt>
                <c:pt idx="476">
                  <c:v>42924.216666666667</c:v>
                </c:pt>
                <c:pt idx="477">
                  <c:v>42924.258333333331</c:v>
                </c:pt>
                <c:pt idx="478">
                  <c:v>42924.3</c:v>
                </c:pt>
                <c:pt idx="479">
                  <c:v>42924.341666666667</c:v>
                </c:pt>
                <c:pt idx="480">
                  <c:v>42924.383333333331</c:v>
                </c:pt>
                <c:pt idx="481">
                  <c:v>42924.425000000003</c:v>
                </c:pt>
                <c:pt idx="482">
                  <c:v>42924.466666666667</c:v>
                </c:pt>
                <c:pt idx="483">
                  <c:v>42924.508333333331</c:v>
                </c:pt>
                <c:pt idx="484">
                  <c:v>42924.55</c:v>
                </c:pt>
                <c:pt idx="485">
                  <c:v>42924.591666666667</c:v>
                </c:pt>
                <c:pt idx="486">
                  <c:v>42924.633333333331</c:v>
                </c:pt>
                <c:pt idx="487">
                  <c:v>42924.675000000003</c:v>
                </c:pt>
                <c:pt idx="488">
                  <c:v>42924.716666666667</c:v>
                </c:pt>
                <c:pt idx="489">
                  <c:v>42924.758333333331</c:v>
                </c:pt>
                <c:pt idx="490">
                  <c:v>42924.800000000003</c:v>
                </c:pt>
                <c:pt idx="491">
                  <c:v>42924.841666666667</c:v>
                </c:pt>
                <c:pt idx="492">
                  <c:v>42924.883333333331</c:v>
                </c:pt>
                <c:pt idx="493">
                  <c:v>42924.925000000003</c:v>
                </c:pt>
                <c:pt idx="494">
                  <c:v>42924.966666666667</c:v>
                </c:pt>
                <c:pt idx="495">
                  <c:v>42925.008333333331</c:v>
                </c:pt>
                <c:pt idx="496">
                  <c:v>42925.05</c:v>
                </c:pt>
                <c:pt idx="497">
                  <c:v>42925.091666666667</c:v>
                </c:pt>
                <c:pt idx="498">
                  <c:v>42925.133333333331</c:v>
                </c:pt>
                <c:pt idx="499">
                  <c:v>42925.175000000003</c:v>
                </c:pt>
                <c:pt idx="500">
                  <c:v>42925.216666666667</c:v>
                </c:pt>
                <c:pt idx="501">
                  <c:v>42925.258333333331</c:v>
                </c:pt>
                <c:pt idx="502">
                  <c:v>42925.3</c:v>
                </c:pt>
                <c:pt idx="503">
                  <c:v>42925.341666666667</c:v>
                </c:pt>
                <c:pt idx="504">
                  <c:v>42925.383333333331</c:v>
                </c:pt>
                <c:pt idx="505">
                  <c:v>42925.425000000003</c:v>
                </c:pt>
                <c:pt idx="506">
                  <c:v>42925.466666666667</c:v>
                </c:pt>
                <c:pt idx="507">
                  <c:v>42925.508333333331</c:v>
                </c:pt>
                <c:pt idx="508">
                  <c:v>42925.55</c:v>
                </c:pt>
                <c:pt idx="509">
                  <c:v>42925.591666666667</c:v>
                </c:pt>
                <c:pt idx="510">
                  <c:v>42925.633333333331</c:v>
                </c:pt>
                <c:pt idx="511">
                  <c:v>42925.675000000003</c:v>
                </c:pt>
                <c:pt idx="512">
                  <c:v>42925.716666666667</c:v>
                </c:pt>
                <c:pt idx="513">
                  <c:v>42925.758333333331</c:v>
                </c:pt>
                <c:pt idx="514">
                  <c:v>42925.8</c:v>
                </c:pt>
                <c:pt idx="515">
                  <c:v>42925.841666666667</c:v>
                </c:pt>
                <c:pt idx="516">
                  <c:v>42925.883333333331</c:v>
                </c:pt>
                <c:pt idx="517">
                  <c:v>42925.925000000003</c:v>
                </c:pt>
                <c:pt idx="518">
                  <c:v>42925.966666666667</c:v>
                </c:pt>
                <c:pt idx="519">
                  <c:v>42926.008333333331</c:v>
                </c:pt>
                <c:pt idx="520">
                  <c:v>42926.05</c:v>
                </c:pt>
                <c:pt idx="521">
                  <c:v>42926.091666666667</c:v>
                </c:pt>
                <c:pt idx="522">
                  <c:v>42926.133333333331</c:v>
                </c:pt>
                <c:pt idx="523">
                  <c:v>42926.175000000003</c:v>
                </c:pt>
                <c:pt idx="524">
                  <c:v>42926.216666666667</c:v>
                </c:pt>
                <c:pt idx="525">
                  <c:v>42926.258333333331</c:v>
                </c:pt>
                <c:pt idx="526">
                  <c:v>42926.3</c:v>
                </c:pt>
                <c:pt idx="527">
                  <c:v>42926.341666666667</c:v>
                </c:pt>
                <c:pt idx="528">
                  <c:v>42926.383333333331</c:v>
                </c:pt>
                <c:pt idx="529">
                  <c:v>42926.425000000003</c:v>
                </c:pt>
                <c:pt idx="530">
                  <c:v>42926.466666666667</c:v>
                </c:pt>
                <c:pt idx="531">
                  <c:v>42926.508333333331</c:v>
                </c:pt>
                <c:pt idx="532">
                  <c:v>42926.55</c:v>
                </c:pt>
                <c:pt idx="533">
                  <c:v>42926.591666666667</c:v>
                </c:pt>
                <c:pt idx="534">
                  <c:v>42926.633333333331</c:v>
                </c:pt>
                <c:pt idx="535">
                  <c:v>42926.675000000003</c:v>
                </c:pt>
                <c:pt idx="536">
                  <c:v>42926.716666666667</c:v>
                </c:pt>
                <c:pt idx="537">
                  <c:v>42926.758333333331</c:v>
                </c:pt>
                <c:pt idx="538">
                  <c:v>42926.8</c:v>
                </c:pt>
                <c:pt idx="539">
                  <c:v>42926.841666666667</c:v>
                </c:pt>
                <c:pt idx="540">
                  <c:v>42926.883333333331</c:v>
                </c:pt>
                <c:pt idx="541">
                  <c:v>42926.925000000003</c:v>
                </c:pt>
                <c:pt idx="542">
                  <c:v>42926.966666666667</c:v>
                </c:pt>
                <c:pt idx="543">
                  <c:v>42927.008333333331</c:v>
                </c:pt>
                <c:pt idx="544">
                  <c:v>42927.05</c:v>
                </c:pt>
                <c:pt idx="545">
                  <c:v>42927.091666666667</c:v>
                </c:pt>
                <c:pt idx="546">
                  <c:v>42927.133333333331</c:v>
                </c:pt>
                <c:pt idx="547">
                  <c:v>42927.175000000003</c:v>
                </c:pt>
                <c:pt idx="548">
                  <c:v>42927.216666666667</c:v>
                </c:pt>
                <c:pt idx="549">
                  <c:v>42927.258333333331</c:v>
                </c:pt>
                <c:pt idx="550">
                  <c:v>42927.3</c:v>
                </c:pt>
                <c:pt idx="551">
                  <c:v>42927.341666666667</c:v>
                </c:pt>
                <c:pt idx="552">
                  <c:v>42927.383333333331</c:v>
                </c:pt>
                <c:pt idx="553">
                  <c:v>42927.425000000003</c:v>
                </c:pt>
                <c:pt idx="554">
                  <c:v>42927.466666666667</c:v>
                </c:pt>
                <c:pt idx="555">
                  <c:v>42927.508333333331</c:v>
                </c:pt>
                <c:pt idx="556">
                  <c:v>42927.55</c:v>
                </c:pt>
                <c:pt idx="557">
                  <c:v>42927.591666666667</c:v>
                </c:pt>
                <c:pt idx="558">
                  <c:v>42927.633333333331</c:v>
                </c:pt>
                <c:pt idx="559">
                  <c:v>42927.675000000003</c:v>
                </c:pt>
                <c:pt idx="560">
                  <c:v>42927.716666666667</c:v>
                </c:pt>
                <c:pt idx="561">
                  <c:v>42927.758333333331</c:v>
                </c:pt>
                <c:pt idx="562">
                  <c:v>42927.8</c:v>
                </c:pt>
                <c:pt idx="563">
                  <c:v>42927.841666666667</c:v>
                </c:pt>
                <c:pt idx="564">
                  <c:v>42927.883333333331</c:v>
                </c:pt>
                <c:pt idx="565">
                  <c:v>42927.925000000003</c:v>
                </c:pt>
                <c:pt idx="566">
                  <c:v>42927.966666666667</c:v>
                </c:pt>
                <c:pt idx="567">
                  <c:v>42928.008333333331</c:v>
                </c:pt>
                <c:pt idx="568">
                  <c:v>42928.05</c:v>
                </c:pt>
                <c:pt idx="569">
                  <c:v>42928.091666666667</c:v>
                </c:pt>
                <c:pt idx="570">
                  <c:v>42928.133333333331</c:v>
                </c:pt>
                <c:pt idx="571">
                  <c:v>42928.175000000003</c:v>
                </c:pt>
                <c:pt idx="572">
                  <c:v>42928.216666666667</c:v>
                </c:pt>
                <c:pt idx="573">
                  <c:v>42928.258333333331</c:v>
                </c:pt>
                <c:pt idx="574">
                  <c:v>42928.3</c:v>
                </c:pt>
                <c:pt idx="575">
                  <c:v>42928.341666666667</c:v>
                </c:pt>
                <c:pt idx="576">
                  <c:v>42928.383333333331</c:v>
                </c:pt>
                <c:pt idx="577">
                  <c:v>42928.425000000003</c:v>
                </c:pt>
                <c:pt idx="578">
                  <c:v>42928.466666666667</c:v>
                </c:pt>
                <c:pt idx="579">
                  <c:v>42928.508333333331</c:v>
                </c:pt>
                <c:pt idx="580">
                  <c:v>42928.55</c:v>
                </c:pt>
                <c:pt idx="581">
                  <c:v>42928.591666666667</c:v>
                </c:pt>
                <c:pt idx="582">
                  <c:v>42928.633333333331</c:v>
                </c:pt>
                <c:pt idx="583">
                  <c:v>42928.675000000003</c:v>
                </c:pt>
                <c:pt idx="584">
                  <c:v>42928.716666666667</c:v>
                </c:pt>
                <c:pt idx="585">
                  <c:v>42928.758333333331</c:v>
                </c:pt>
                <c:pt idx="586">
                  <c:v>42928.800000000003</c:v>
                </c:pt>
                <c:pt idx="587">
                  <c:v>42928.841666666667</c:v>
                </c:pt>
                <c:pt idx="588">
                  <c:v>42928.883333333331</c:v>
                </c:pt>
                <c:pt idx="589">
                  <c:v>42928.925000000003</c:v>
                </c:pt>
                <c:pt idx="590">
                  <c:v>42928.966666666667</c:v>
                </c:pt>
                <c:pt idx="591">
                  <c:v>42929.008333333331</c:v>
                </c:pt>
                <c:pt idx="592">
                  <c:v>42929.05</c:v>
                </c:pt>
                <c:pt idx="593">
                  <c:v>42929.091666666667</c:v>
                </c:pt>
                <c:pt idx="594">
                  <c:v>42929.133333333331</c:v>
                </c:pt>
                <c:pt idx="595">
                  <c:v>42929.175000000003</c:v>
                </c:pt>
                <c:pt idx="596">
                  <c:v>42929.216666666667</c:v>
                </c:pt>
                <c:pt idx="597">
                  <c:v>42929.258333333331</c:v>
                </c:pt>
                <c:pt idx="598">
                  <c:v>42929.3</c:v>
                </c:pt>
                <c:pt idx="599">
                  <c:v>42929.341666666667</c:v>
                </c:pt>
                <c:pt idx="600">
                  <c:v>42929.383333333331</c:v>
                </c:pt>
                <c:pt idx="601">
                  <c:v>42929.425000000003</c:v>
                </c:pt>
                <c:pt idx="602">
                  <c:v>42929.466666666667</c:v>
                </c:pt>
                <c:pt idx="603">
                  <c:v>42929.508333333331</c:v>
                </c:pt>
                <c:pt idx="604">
                  <c:v>42929.55</c:v>
                </c:pt>
                <c:pt idx="605">
                  <c:v>42929.591666666667</c:v>
                </c:pt>
                <c:pt idx="606">
                  <c:v>42929.633333333331</c:v>
                </c:pt>
                <c:pt idx="607">
                  <c:v>42929.675000000003</c:v>
                </c:pt>
                <c:pt idx="608">
                  <c:v>42929.716666666667</c:v>
                </c:pt>
                <c:pt idx="609">
                  <c:v>42929.758333333331</c:v>
                </c:pt>
                <c:pt idx="610">
                  <c:v>42929.8</c:v>
                </c:pt>
                <c:pt idx="611">
                  <c:v>42929.841666666667</c:v>
                </c:pt>
                <c:pt idx="612">
                  <c:v>42929.883333333331</c:v>
                </c:pt>
                <c:pt idx="613">
                  <c:v>42929.925000000003</c:v>
                </c:pt>
                <c:pt idx="614">
                  <c:v>42929.966666666667</c:v>
                </c:pt>
                <c:pt idx="615">
                  <c:v>42930.008333333331</c:v>
                </c:pt>
                <c:pt idx="616">
                  <c:v>42930.05</c:v>
                </c:pt>
                <c:pt idx="617">
                  <c:v>42930.091666666667</c:v>
                </c:pt>
                <c:pt idx="618">
                  <c:v>42930.133333333331</c:v>
                </c:pt>
                <c:pt idx="619">
                  <c:v>42930.175000000003</c:v>
                </c:pt>
                <c:pt idx="620">
                  <c:v>42930.216666666667</c:v>
                </c:pt>
                <c:pt idx="621">
                  <c:v>42930.258333333331</c:v>
                </c:pt>
                <c:pt idx="622">
                  <c:v>42930.3</c:v>
                </c:pt>
                <c:pt idx="623">
                  <c:v>42930.341666666667</c:v>
                </c:pt>
                <c:pt idx="624">
                  <c:v>42930.383333333331</c:v>
                </c:pt>
                <c:pt idx="625">
                  <c:v>42930.425000000003</c:v>
                </c:pt>
                <c:pt idx="626">
                  <c:v>42930.466666666667</c:v>
                </c:pt>
                <c:pt idx="627">
                  <c:v>42930.508333333331</c:v>
                </c:pt>
                <c:pt idx="628">
                  <c:v>42930.55</c:v>
                </c:pt>
                <c:pt idx="629">
                  <c:v>42930.591666666667</c:v>
                </c:pt>
                <c:pt idx="630">
                  <c:v>42930.633333333331</c:v>
                </c:pt>
                <c:pt idx="631">
                  <c:v>42930.675000000003</c:v>
                </c:pt>
                <c:pt idx="632">
                  <c:v>42930.716666666667</c:v>
                </c:pt>
                <c:pt idx="633">
                  <c:v>42930.758333333331</c:v>
                </c:pt>
                <c:pt idx="634">
                  <c:v>42930.8</c:v>
                </c:pt>
                <c:pt idx="635">
                  <c:v>42930.841666666667</c:v>
                </c:pt>
                <c:pt idx="636">
                  <c:v>42930.883333333331</c:v>
                </c:pt>
                <c:pt idx="637">
                  <c:v>42930.925000000003</c:v>
                </c:pt>
                <c:pt idx="638">
                  <c:v>42930.966666666667</c:v>
                </c:pt>
                <c:pt idx="639">
                  <c:v>42931.008333333331</c:v>
                </c:pt>
                <c:pt idx="640">
                  <c:v>42931.05</c:v>
                </c:pt>
                <c:pt idx="641">
                  <c:v>42931.091666666667</c:v>
                </c:pt>
                <c:pt idx="642">
                  <c:v>42931.133333333331</c:v>
                </c:pt>
                <c:pt idx="643">
                  <c:v>42931.175000000003</c:v>
                </c:pt>
                <c:pt idx="644">
                  <c:v>42931.216666666667</c:v>
                </c:pt>
                <c:pt idx="645">
                  <c:v>42931.258333333331</c:v>
                </c:pt>
                <c:pt idx="646">
                  <c:v>42931.3</c:v>
                </c:pt>
                <c:pt idx="647">
                  <c:v>42931.341666666667</c:v>
                </c:pt>
                <c:pt idx="648">
                  <c:v>42931.383333333331</c:v>
                </c:pt>
                <c:pt idx="649">
                  <c:v>42931.425000000003</c:v>
                </c:pt>
                <c:pt idx="650">
                  <c:v>42931.466666666667</c:v>
                </c:pt>
                <c:pt idx="651">
                  <c:v>42931.508333333331</c:v>
                </c:pt>
                <c:pt idx="652">
                  <c:v>42931.55</c:v>
                </c:pt>
                <c:pt idx="653">
                  <c:v>42931.591666666667</c:v>
                </c:pt>
                <c:pt idx="654">
                  <c:v>42931.633333333331</c:v>
                </c:pt>
                <c:pt idx="655">
                  <c:v>42931.675000000003</c:v>
                </c:pt>
                <c:pt idx="656">
                  <c:v>42931.716666666667</c:v>
                </c:pt>
                <c:pt idx="657">
                  <c:v>42931.758333333331</c:v>
                </c:pt>
                <c:pt idx="658">
                  <c:v>42931.8</c:v>
                </c:pt>
                <c:pt idx="659">
                  <c:v>42931.841666666667</c:v>
                </c:pt>
                <c:pt idx="660">
                  <c:v>42931.883333333331</c:v>
                </c:pt>
                <c:pt idx="661">
                  <c:v>42931.925000000003</c:v>
                </c:pt>
                <c:pt idx="662">
                  <c:v>42931.966666666667</c:v>
                </c:pt>
                <c:pt idx="663">
                  <c:v>42932.008333333331</c:v>
                </c:pt>
                <c:pt idx="664">
                  <c:v>42932.05</c:v>
                </c:pt>
                <c:pt idx="665">
                  <c:v>42932.091666666667</c:v>
                </c:pt>
                <c:pt idx="666">
                  <c:v>42932.133333333331</c:v>
                </c:pt>
                <c:pt idx="667">
                  <c:v>42932.175000000003</c:v>
                </c:pt>
                <c:pt idx="668">
                  <c:v>42932.216666666667</c:v>
                </c:pt>
                <c:pt idx="669">
                  <c:v>42932.258333333331</c:v>
                </c:pt>
                <c:pt idx="670">
                  <c:v>42932.3</c:v>
                </c:pt>
                <c:pt idx="671">
                  <c:v>42932.341666666667</c:v>
                </c:pt>
                <c:pt idx="672">
                  <c:v>42932.383333333331</c:v>
                </c:pt>
                <c:pt idx="673">
                  <c:v>42932.425000000003</c:v>
                </c:pt>
                <c:pt idx="674">
                  <c:v>42932.466666666667</c:v>
                </c:pt>
                <c:pt idx="675">
                  <c:v>42932.508333333331</c:v>
                </c:pt>
                <c:pt idx="676">
                  <c:v>42932.55</c:v>
                </c:pt>
                <c:pt idx="677">
                  <c:v>42932.591666666667</c:v>
                </c:pt>
                <c:pt idx="678">
                  <c:v>42932.633333333331</c:v>
                </c:pt>
                <c:pt idx="679">
                  <c:v>42932.675000000003</c:v>
                </c:pt>
                <c:pt idx="680">
                  <c:v>42932.716666666667</c:v>
                </c:pt>
                <c:pt idx="681">
                  <c:v>42932.758333333331</c:v>
                </c:pt>
                <c:pt idx="682">
                  <c:v>42932.800000000003</c:v>
                </c:pt>
                <c:pt idx="683">
                  <c:v>42932.841666666667</c:v>
                </c:pt>
                <c:pt idx="684">
                  <c:v>42932.883333333331</c:v>
                </c:pt>
                <c:pt idx="685">
                  <c:v>42932.925000000003</c:v>
                </c:pt>
                <c:pt idx="686">
                  <c:v>42932.966666666667</c:v>
                </c:pt>
                <c:pt idx="687">
                  <c:v>42933.008333333331</c:v>
                </c:pt>
                <c:pt idx="688">
                  <c:v>42933.05</c:v>
                </c:pt>
                <c:pt idx="689">
                  <c:v>42933.091666666667</c:v>
                </c:pt>
                <c:pt idx="690">
                  <c:v>42933.133333333331</c:v>
                </c:pt>
                <c:pt idx="691">
                  <c:v>42933.175000000003</c:v>
                </c:pt>
                <c:pt idx="692">
                  <c:v>42933.216666666667</c:v>
                </c:pt>
                <c:pt idx="693">
                  <c:v>42933.258333333331</c:v>
                </c:pt>
                <c:pt idx="694">
                  <c:v>42933.3</c:v>
                </c:pt>
                <c:pt idx="695">
                  <c:v>42933.341666666667</c:v>
                </c:pt>
                <c:pt idx="696">
                  <c:v>42933.383333333331</c:v>
                </c:pt>
                <c:pt idx="697">
                  <c:v>42933.425000000003</c:v>
                </c:pt>
                <c:pt idx="698">
                  <c:v>42933.466666666667</c:v>
                </c:pt>
                <c:pt idx="699">
                  <c:v>42933.508333333331</c:v>
                </c:pt>
                <c:pt idx="700">
                  <c:v>42933.55</c:v>
                </c:pt>
                <c:pt idx="701">
                  <c:v>42933.591666666667</c:v>
                </c:pt>
                <c:pt idx="702">
                  <c:v>42933.633333333331</c:v>
                </c:pt>
                <c:pt idx="703">
                  <c:v>42933.675000000003</c:v>
                </c:pt>
                <c:pt idx="704">
                  <c:v>42933.716666666667</c:v>
                </c:pt>
                <c:pt idx="705">
                  <c:v>42933.758333333331</c:v>
                </c:pt>
                <c:pt idx="706">
                  <c:v>42933.8</c:v>
                </c:pt>
                <c:pt idx="707">
                  <c:v>42933.841666666667</c:v>
                </c:pt>
                <c:pt idx="708">
                  <c:v>42933.883333333331</c:v>
                </c:pt>
                <c:pt idx="709">
                  <c:v>42933.925000000003</c:v>
                </c:pt>
                <c:pt idx="710">
                  <c:v>42933.966666666667</c:v>
                </c:pt>
                <c:pt idx="711">
                  <c:v>42934.008333333331</c:v>
                </c:pt>
                <c:pt idx="712">
                  <c:v>42934.05</c:v>
                </c:pt>
                <c:pt idx="713">
                  <c:v>42934.091666666667</c:v>
                </c:pt>
                <c:pt idx="714">
                  <c:v>42934.133333333331</c:v>
                </c:pt>
                <c:pt idx="715">
                  <c:v>42934.175000000003</c:v>
                </c:pt>
                <c:pt idx="716">
                  <c:v>42934.216666666667</c:v>
                </c:pt>
                <c:pt idx="717">
                  <c:v>42934.258333333331</c:v>
                </c:pt>
                <c:pt idx="718">
                  <c:v>42934.3</c:v>
                </c:pt>
                <c:pt idx="719">
                  <c:v>42934.341666666667</c:v>
                </c:pt>
                <c:pt idx="720">
                  <c:v>42934.383333333331</c:v>
                </c:pt>
                <c:pt idx="721">
                  <c:v>42934.425000000003</c:v>
                </c:pt>
                <c:pt idx="722">
                  <c:v>42934.466666666667</c:v>
                </c:pt>
                <c:pt idx="723">
                  <c:v>42934.508333333331</c:v>
                </c:pt>
                <c:pt idx="724">
                  <c:v>42934.55</c:v>
                </c:pt>
                <c:pt idx="725">
                  <c:v>42934.591666666667</c:v>
                </c:pt>
                <c:pt idx="726">
                  <c:v>42934.633333333331</c:v>
                </c:pt>
                <c:pt idx="727">
                  <c:v>42934.675000000003</c:v>
                </c:pt>
                <c:pt idx="728">
                  <c:v>42934.716666666667</c:v>
                </c:pt>
                <c:pt idx="729">
                  <c:v>42934.758333333331</c:v>
                </c:pt>
                <c:pt idx="730">
                  <c:v>42934.8</c:v>
                </c:pt>
                <c:pt idx="731">
                  <c:v>42934.841666666667</c:v>
                </c:pt>
                <c:pt idx="732">
                  <c:v>42934.883333333331</c:v>
                </c:pt>
                <c:pt idx="733">
                  <c:v>42934.925000000003</c:v>
                </c:pt>
                <c:pt idx="734">
                  <c:v>42934.966666666667</c:v>
                </c:pt>
                <c:pt idx="735">
                  <c:v>42935.008333333331</c:v>
                </c:pt>
                <c:pt idx="736">
                  <c:v>42935.05</c:v>
                </c:pt>
                <c:pt idx="737">
                  <c:v>42935.091666666667</c:v>
                </c:pt>
                <c:pt idx="738">
                  <c:v>42935.133333333331</c:v>
                </c:pt>
                <c:pt idx="739">
                  <c:v>42935.175000000003</c:v>
                </c:pt>
                <c:pt idx="740">
                  <c:v>42935.216666666667</c:v>
                </c:pt>
                <c:pt idx="741">
                  <c:v>42935.258333333331</c:v>
                </c:pt>
                <c:pt idx="742">
                  <c:v>42935.3</c:v>
                </c:pt>
                <c:pt idx="743">
                  <c:v>42935.341666666667</c:v>
                </c:pt>
                <c:pt idx="744">
                  <c:v>42935.383333333331</c:v>
                </c:pt>
                <c:pt idx="745">
                  <c:v>42935.425000000003</c:v>
                </c:pt>
                <c:pt idx="746">
                  <c:v>42935.466666666667</c:v>
                </c:pt>
                <c:pt idx="747">
                  <c:v>42935.508333333331</c:v>
                </c:pt>
                <c:pt idx="748">
                  <c:v>42935.55</c:v>
                </c:pt>
                <c:pt idx="749">
                  <c:v>42935.591666666667</c:v>
                </c:pt>
                <c:pt idx="750">
                  <c:v>42935.633333333331</c:v>
                </c:pt>
                <c:pt idx="751">
                  <c:v>42935.675000000003</c:v>
                </c:pt>
                <c:pt idx="752">
                  <c:v>42935.716666666667</c:v>
                </c:pt>
                <c:pt idx="753">
                  <c:v>42935.758333333331</c:v>
                </c:pt>
                <c:pt idx="754">
                  <c:v>42935.8</c:v>
                </c:pt>
                <c:pt idx="755">
                  <c:v>42935.841666666667</c:v>
                </c:pt>
                <c:pt idx="756">
                  <c:v>42935.883333333331</c:v>
                </c:pt>
                <c:pt idx="757">
                  <c:v>42935.925000000003</c:v>
                </c:pt>
                <c:pt idx="758">
                  <c:v>42935.966666666667</c:v>
                </c:pt>
                <c:pt idx="759">
                  <c:v>42936.008333333331</c:v>
                </c:pt>
                <c:pt idx="760">
                  <c:v>42936.05</c:v>
                </c:pt>
                <c:pt idx="761">
                  <c:v>42936.091666666667</c:v>
                </c:pt>
                <c:pt idx="762">
                  <c:v>42936.133333333331</c:v>
                </c:pt>
                <c:pt idx="763">
                  <c:v>42936.175000000003</c:v>
                </c:pt>
                <c:pt idx="764">
                  <c:v>42936.216666666667</c:v>
                </c:pt>
                <c:pt idx="765">
                  <c:v>42936.258333333331</c:v>
                </c:pt>
                <c:pt idx="766">
                  <c:v>42936.3</c:v>
                </c:pt>
                <c:pt idx="767">
                  <c:v>42936.341666666667</c:v>
                </c:pt>
                <c:pt idx="768">
                  <c:v>42936.383333333331</c:v>
                </c:pt>
                <c:pt idx="769">
                  <c:v>42936.425000000003</c:v>
                </c:pt>
                <c:pt idx="770">
                  <c:v>42936.466666666667</c:v>
                </c:pt>
                <c:pt idx="771">
                  <c:v>42936.508333333331</c:v>
                </c:pt>
                <c:pt idx="772">
                  <c:v>42936.55</c:v>
                </c:pt>
                <c:pt idx="773">
                  <c:v>42936.591666666667</c:v>
                </c:pt>
                <c:pt idx="774">
                  <c:v>42936.633333333331</c:v>
                </c:pt>
                <c:pt idx="775">
                  <c:v>42936.675000000003</c:v>
                </c:pt>
                <c:pt idx="776">
                  <c:v>42936.716666666667</c:v>
                </c:pt>
                <c:pt idx="777">
                  <c:v>42936.758333333331</c:v>
                </c:pt>
                <c:pt idx="778">
                  <c:v>42936.800000000003</c:v>
                </c:pt>
                <c:pt idx="779">
                  <c:v>42936.841666666667</c:v>
                </c:pt>
                <c:pt idx="780">
                  <c:v>42936.883333333331</c:v>
                </c:pt>
                <c:pt idx="781">
                  <c:v>42936.925000000003</c:v>
                </c:pt>
                <c:pt idx="782">
                  <c:v>42936.966666666667</c:v>
                </c:pt>
                <c:pt idx="783">
                  <c:v>42937.008333333331</c:v>
                </c:pt>
                <c:pt idx="784">
                  <c:v>42937.05</c:v>
                </c:pt>
                <c:pt idx="785">
                  <c:v>42937.091666666667</c:v>
                </c:pt>
                <c:pt idx="786">
                  <c:v>42937.133333333331</c:v>
                </c:pt>
                <c:pt idx="787">
                  <c:v>42937.175000000003</c:v>
                </c:pt>
                <c:pt idx="788">
                  <c:v>42937.216666666667</c:v>
                </c:pt>
                <c:pt idx="789">
                  <c:v>42937.258333333331</c:v>
                </c:pt>
                <c:pt idx="790">
                  <c:v>42937.3</c:v>
                </c:pt>
                <c:pt idx="791">
                  <c:v>42937.341666666667</c:v>
                </c:pt>
                <c:pt idx="792">
                  <c:v>42937.383333333331</c:v>
                </c:pt>
                <c:pt idx="793">
                  <c:v>42937.425000000003</c:v>
                </c:pt>
                <c:pt idx="794">
                  <c:v>42937.466666666667</c:v>
                </c:pt>
                <c:pt idx="795">
                  <c:v>42937.508333333331</c:v>
                </c:pt>
                <c:pt idx="796">
                  <c:v>42937.55</c:v>
                </c:pt>
                <c:pt idx="797">
                  <c:v>42937.591666666667</c:v>
                </c:pt>
                <c:pt idx="798">
                  <c:v>42937.633333333331</c:v>
                </c:pt>
                <c:pt idx="799">
                  <c:v>42937.675000000003</c:v>
                </c:pt>
                <c:pt idx="800">
                  <c:v>42937.716666666667</c:v>
                </c:pt>
                <c:pt idx="801">
                  <c:v>42937.758333333331</c:v>
                </c:pt>
                <c:pt idx="802">
                  <c:v>42937.8</c:v>
                </c:pt>
                <c:pt idx="803">
                  <c:v>42937.841666666667</c:v>
                </c:pt>
                <c:pt idx="804">
                  <c:v>42937.883333333331</c:v>
                </c:pt>
                <c:pt idx="805">
                  <c:v>42937.925000000003</c:v>
                </c:pt>
                <c:pt idx="806">
                  <c:v>42937.966666666667</c:v>
                </c:pt>
                <c:pt idx="807">
                  <c:v>42938.008333333331</c:v>
                </c:pt>
                <c:pt idx="808">
                  <c:v>42938.05</c:v>
                </c:pt>
                <c:pt idx="809">
                  <c:v>42938.091666666667</c:v>
                </c:pt>
                <c:pt idx="810">
                  <c:v>42938.133333333331</c:v>
                </c:pt>
                <c:pt idx="811">
                  <c:v>42938.175000000003</c:v>
                </c:pt>
                <c:pt idx="812">
                  <c:v>42938.216666666667</c:v>
                </c:pt>
                <c:pt idx="813">
                  <c:v>42938.258333333331</c:v>
                </c:pt>
                <c:pt idx="814">
                  <c:v>42938.3</c:v>
                </c:pt>
                <c:pt idx="815">
                  <c:v>42938.341666666667</c:v>
                </c:pt>
                <c:pt idx="816">
                  <c:v>42938.383333333331</c:v>
                </c:pt>
                <c:pt idx="817">
                  <c:v>42938.425000000003</c:v>
                </c:pt>
                <c:pt idx="818">
                  <c:v>42938.466666666667</c:v>
                </c:pt>
                <c:pt idx="819">
                  <c:v>42938.508333333331</c:v>
                </c:pt>
                <c:pt idx="820">
                  <c:v>42938.55</c:v>
                </c:pt>
                <c:pt idx="821">
                  <c:v>42938.591666666667</c:v>
                </c:pt>
                <c:pt idx="822">
                  <c:v>42938.633333333331</c:v>
                </c:pt>
                <c:pt idx="823">
                  <c:v>42938.675000000003</c:v>
                </c:pt>
                <c:pt idx="824">
                  <c:v>42938.716666666667</c:v>
                </c:pt>
                <c:pt idx="825">
                  <c:v>42938.758333333331</c:v>
                </c:pt>
                <c:pt idx="826">
                  <c:v>42938.8</c:v>
                </c:pt>
                <c:pt idx="827">
                  <c:v>42938.841666666667</c:v>
                </c:pt>
                <c:pt idx="828">
                  <c:v>42938.883333333331</c:v>
                </c:pt>
                <c:pt idx="829">
                  <c:v>42938.925000000003</c:v>
                </c:pt>
                <c:pt idx="830">
                  <c:v>42938.966666666667</c:v>
                </c:pt>
                <c:pt idx="831">
                  <c:v>42939.008333333331</c:v>
                </c:pt>
                <c:pt idx="832">
                  <c:v>42939.05</c:v>
                </c:pt>
                <c:pt idx="833">
                  <c:v>42939.091666666667</c:v>
                </c:pt>
                <c:pt idx="834">
                  <c:v>42939.133333333331</c:v>
                </c:pt>
                <c:pt idx="835">
                  <c:v>42939.175000000003</c:v>
                </c:pt>
                <c:pt idx="836">
                  <c:v>42939.216666666667</c:v>
                </c:pt>
                <c:pt idx="837">
                  <c:v>42939.258333333331</c:v>
                </c:pt>
                <c:pt idx="838">
                  <c:v>42939.3</c:v>
                </c:pt>
                <c:pt idx="839">
                  <c:v>42939.341666666667</c:v>
                </c:pt>
                <c:pt idx="840">
                  <c:v>42939.383333333331</c:v>
                </c:pt>
                <c:pt idx="841">
                  <c:v>42939.425000000003</c:v>
                </c:pt>
                <c:pt idx="842">
                  <c:v>42939.466666666667</c:v>
                </c:pt>
                <c:pt idx="843">
                  <c:v>42939.508333333331</c:v>
                </c:pt>
                <c:pt idx="844">
                  <c:v>42939.55</c:v>
                </c:pt>
                <c:pt idx="845">
                  <c:v>42939.591666666667</c:v>
                </c:pt>
                <c:pt idx="846">
                  <c:v>42939.633333333331</c:v>
                </c:pt>
                <c:pt idx="847">
                  <c:v>42939.675000000003</c:v>
                </c:pt>
                <c:pt idx="848">
                  <c:v>42939.716666666667</c:v>
                </c:pt>
                <c:pt idx="849">
                  <c:v>42939.758333333331</c:v>
                </c:pt>
                <c:pt idx="850">
                  <c:v>42939.8</c:v>
                </c:pt>
                <c:pt idx="851">
                  <c:v>42939.841666666667</c:v>
                </c:pt>
                <c:pt idx="852">
                  <c:v>42939.883333333331</c:v>
                </c:pt>
                <c:pt idx="853">
                  <c:v>42939.925000000003</c:v>
                </c:pt>
                <c:pt idx="854">
                  <c:v>42939.966666666667</c:v>
                </c:pt>
                <c:pt idx="855">
                  <c:v>42940.008333333331</c:v>
                </c:pt>
                <c:pt idx="856">
                  <c:v>42940.05</c:v>
                </c:pt>
                <c:pt idx="857">
                  <c:v>42940.091666666667</c:v>
                </c:pt>
                <c:pt idx="858">
                  <c:v>42940.133333333331</c:v>
                </c:pt>
                <c:pt idx="859">
                  <c:v>42940.175000000003</c:v>
                </c:pt>
                <c:pt idx="860">
                  <c:v>42940.216666666667</c:v>
                </c:pt>
                <c:pt idx="861">
                  <c:v>42940.258333333331</c:v>
                </c:pt>
                <c:pt idx="862">
                  <c:v>42940.3</c:v>
                </c:pt>
                <c:pt idx="863">
                  <c:v>42940.341666666667</c:v>
                </c:pt>
                <c:pt idx="864">
                  <c:v>42940.383333333331</c:v>
                </c:pt>
                <c:pt idx="865">
                  <c:v>42940.425000000003</c:v>
                </c:pt>
                <c:pt idx="866">
                  <c:v>42940.466666666667</c:v>
                </c:pt>
                <c:pt idx="867">
                  <c:v>42940.508333333331</c:v>
                </c:pt>
                <c:pt idx="868">
                  <c:v>42940.55</c:v>
                </c:pt>
                <c:pt idx="869">
                  <c:v>42940.591666666667</c:v>
                </c:pt>
                <c:pt idx="870">
                  <c:v>42940.633333333331</c:v>
                </c:pt>
                <c:pt idx="871">
                  <c:v>42940.675000000003</c:v>
                </c:pt>
                <c:pt idx="872">
                  <c:v>42940.716666666667</c:v>
                </c:pt>
                <c:pt idx="873">
                  <c:v>42940.758333333331</c:v>
                </c:pt>
                <c:pt idx="874">
                  <c:v>42940.800000000003</c:v>
                </c:pt>
                <c:pt idx="875">
                  <c:v>42940.841666666667</c:v>
                </c:pt>
                <c:pt idx="876">
                  <c:v>42940.883333333331</c:v>
                </c:pt>
                <c:pt idx="877">
                  <c:v>42940.925000000003</c:v>
                </c:pt>
                <c:pt idx="878">
                  <c:v>42940.966666666667</c:v>
                </c:pt>
                <c:pt idx="879">
                  <c:v>42941.008333333331</c:v>
                </c:pt>
                <c:pt idx="880">
                  <c:v>42941.05</c:v>
                </c:pt>
                <c:pt idx="881">
                  <c:v>42941.091666666667</c:v>
                </c:pt>
                <c:pt idx="882">
                  <c:v>42941.133333333331</c:v>
                </c:pt>
                <c:pt idx="883">
                  <c:v>42941.175000000003</c:v>
                </c:pt>
                <c:pt idx="884">
                  <c:v>42941.216666666667</c:v>
                </c:pt>
                <c:pt idx="885">
                  <c:v>42941.258333333331</c:v>
                </c:pt>
                <c:pt idx="886">
                  <c:v>42941.3</c:v>
                </c:pt>
                <c:pt idx="887">
                  <c:v>42941.341666666667</c:v>
                </c:pt>
                <c:pt idx="888">
                  <c:v>42941.383333333331</c:v>
                </c:pt>
                <c:pt idx="889">
                  <c:v>42941.425000000003</c:v>
                </c:pt>
                <c:pt idx="890">
                  <c:v>42941.466666666667</c:v>
                </c:pt>
                <c:pt idx="891">
                  <c:v>42941.508333333331</c:v>
                </c:pt>
                <c:pt idx="892">
                  <c:v>42941.55</c:v>
                </c:pt>
                <c:pt idx="893">
                  <c:v>42941.591666666667</c:v>
                </c:pt>
                <c:pt idx="894">
                  <c:v>42941.633333333331</c:v>
                </c:pt>
                <c:pt idx="895">
                  <c:v>42941.675000000003</c:v>
                </c:pt>
                <c:pt idx="896">
                  <c:v>42941.716666666667</c:v>
                </c:pt>
                <c:pt idx="897">
                  <c:v>42941.758333333331</c:v>
                </c:pt>
                <c:pt idx="898">
                  <c:v>42941.8</c:v>
                </c:pt>
                <c:pt idx="899">
                  <c:v>42941.841666666667</c:v>
                </c:pt>
                <c:pt idx="900">
                  <c:v>42941.883333333331</c:v>
                </c:pt>
                <c:pt idx="901">
                  <c:v>42941.925000000003</c:v>
                </c:pt>
                <c:pt idx="902">
                  <c:v>42941.966666666667</c:v>
                </c:pt>
                <c:pt idx="903">
                  <c:v>42942.008333333331</c:v>
                </c:pt>
                <c:pt idx="904">
                  <c:v>42942.05</c:v>
                </c:pt>
                <c:pt idx="905">
                  <c:v>42942.091666666667</c:v>
                </c:pt>
                <c:pt idx="906">
                  <c:v>42942.133333333331</c:v>
                </c:pt>
                <c:pt idx="907">
                  <c:v>42942.175000000003</c:v>
                </c:pt>
                <c:pt idx="908">
                  <c:v>42942.216666666667</c:v>
                </c:pt>
                <c:pt idx="909">
                  <c:v>42942.258333333331</c:v>
                </c:pt>
                <c:pt idx="910">
                  <c:v>42942.3</c:v>
                </c:pt>
                <c:pt idx="911">
                  <c:v>42942.341666666667</c:v>
                </c:pt>
                <c:pt idx="912">
                  <c:v>42942.383333333331</c:v>
                </c:pt>
                <c:pt idx="913">
                  <c:v>42942.425000000003</c:v>
                </c:pt>
                <c:pt idx="914">
                  <c:v>42942.466666666667</c:v>
                </c:pt>
                <c:pt idx="915">
                  <c:v>42942.508333333331</c:v>
                </c:pt>
                <c:pt idx="916">
                  <c:v>42942.55</c:v>
                </c:pt>
                <c:pt idx="917">
                  <c:v>42942.591666666667</c:v>
                </c:pt>
                <c:pt idx="918">
                  <c:v>42942.633333333331</c:v>
                </c:pt>
                <c:pt idx="919">
                  <c:v>42942.675000000003</c:v>
                </c:pt>
                <c:pt idx="920">
                  <c:v>42942.716666666667</c:v>
                </c:pt>
                <c:pt idx="921">
                  <c:v>42942.758333333331</c:v>
                </c:pt>
                <c:pt idx="922">
                  <c:v>42942.8</c:v>
                </c:pt>
                <c:pt idx="923">
                  <c:v>42942.841666666667</c:v>
                </c:pt>
                <c:pt idx="924">
                  <c:v>42942.883333333331</c:v>
                </c:pt>
                <c:pt idx="925">
                  <c:v>42942.925000000003</c:v>
                </c:pt>
                <c:pt idx="926">
                  <c:v>42942.966666666667</c:v>
                </c:pt>
                <c:pt idx="927">
                  <c:v>42943.008333333331</c:v>
                </c:pt>
                <c:pt idx="928">
                  <c:v>42943.05</c:v>
                </c:pt>
                <c:pt idx="929">
                  <c:v>42943.091666666667</c:v>
                </c:pt>
                <c:pt idx="930">
                  <c:v>42943.133333333331</c:v>
                </c:pt>
                <c:pt idx="931">
                  <c:v>42943.175000000003</c:v>
                </c:pt>
                <c:pt idx="932">
                  <c:v>42943.216666666667</c:v>
                </c:pt>
                <c:pt idx="933">
                  <c:v>42943.258333333331</c:v>
                </c:pt>
                <c:pt idx="934">
                  <c:v>42943.3</c:v>
                </c:pt>
                <c:pt idx="935">
                  <c:v>42943.341666666667</c:v>
                </c:pt>
                <c:pt idx="936">
                  <c:v>42943.383333333331</c:v>
                </c:pt>
                <c:pt idx="937">
                  <c:v>42943.425000000003</c:v>
                </c:pt>
                <c:pt idx="938">
                  <c:v>42943.466666666667</c:v>
                </c:pt>
                <c:pt idx="939">
                  <c:v>42943.508333333331</c:v>
                </c:pt>
                <c:pt idx="940">
                  <c:v>42943.55</c:v>
                </c:pt>
                <c:pt idx="941">
                  <c:v>42943.591666666667</c:v>
                </c:pt>
                <c:pt idx="942">
                  <c:v>42943.633333333331</c:v>
                </c:pt>
                <c:pt idx="943">
                  <c:v>42943.675000000003</c:v>
                </c:pt>
                <c:pt idx="944">
                  <c:v>42943.716666666667</c:v>
                </c:pt>
                <c:pt idx="945">
                  <c:v>42943.758333333331</c:v>
                </c:pt>
                <c:pt idx="946">
                  <c:v>42943.8</c:v>
                </c:pt>
                <c:pt idx="947">
                  <c:v>42943.841666666667</c:v>
                </c:pt>
                <c:pt idx="948">
                  <c:v>42943.883333333331</c:v>
                </c:pt>
                <c:pt idx="949">
                  <c:v>42943.925000000003</c:v>
                </c:pt>
                <c:pt idx="950">
                  <c:v>42943.966666666667</c:v>
                </c:pt>
                <c:pt idx="951">
                  <c:v>42944.008333333331</c:v>
                </c:pt>
                <c:pt idx="952">
                  <c:v>42944.05</c:v>
                </c:pt>
                <c:pt idx="953">
                  <c:v>42944.091666666667</c:v>
                </c:pt>
                <c:pt idx="954">
                  <c:v>42944.133333333331</c:v>
                </c:pt>
                <c:pt idx="955">
                  <c:v>42944.175000000003</c:v>
                </c:pt>
                <c:pt idx="956">
                  <c:v>42944.216666666667</c:v>
                </c:pt>
                <c:pt idx="957">
                  <c:v>42944.258333333331</c:v>
                </c:pt>
                <c:pt idx="958">
                  <c:v>42944.3</c:v>
                </c:pt>
                <c:pt idx="959">
                  <c:v>42944.341666666667</c:v>
                </c:pt>
                <c:pt idx="960">
                  <c:v>42944.383333333331</c:v>
                </c:pt>
                <c:pt idx="961">
                  <c:v>42944.425000000003</c:v>
                </c:pt>
                <c:pt idx="962">
                  <c:v>42944.466666666667</c:v>
                </c:pt>
                <c:pt idx="963">
                  <c:v>42944.508333333331</c:v>
                </c:pt>
                <c:pt idx="964">
                  <c:v>42944.55</c:v>
                </c:pt>
                <c:pt idx="965">
                  <c:v>42944.591666666667</c:v>
                </c:pt>
                <c:pt idx="966">
                  <c:v>42944.633333333331</c:v>
                </c:pt>
                <c:pt idx="967">
                  <c:v>42944.675000000003</c:v>
                </c:pt>
                <c:pt idx="968">
                  <c:v>42944.716666666667</c:v>
                </c:pt>
                <c:pt idx="969">
                  <c:v>42944.758333333331</c:v>
                </c:pt>
                <c:pt idx="970">
                  <c:v>42944.800000000003</c:v>
                </c:pt>
                <c:pt idx="971">
                  <c:v>42944.841666666667</c:v>
                </c:pt>
                <c:pt idx="972">
                  <c:v>42944.883333333331</c:v>
                </c:pt>
                <c:pt idx="973">
                  <c:v>42944.925000000003</c:v>
                </c:pt>
                <c:pt idx="974">
                  <c:v>42944.966666666667</c:v>
                </c:pt>
                <c:pt idx="975">
                  <c:v>42945.008333333331</c:v>
                </c:pt>
                <c:pt idx="976">
                  <c:v>42945.05</c:v>
                </c:pt>
                <c:pt idx="977">
                  <c:v>42945.091666666667</c:v>
                </c:pt>
                <c:pt idx="978">
                  <c:v>42945.133333333331</c:v>
                </c:pt>
                <c:pt idx="979">
                  <c:v>42945.175000000003</c:v>
                </c:pt>
                <c:pt idx="980">
                  <c:v>42945.216666666667</c:v>
                </c:pt>
                <c:pt idx="981">
                  <c:v>42945.258333333331</c:v>
                </c:pt>
                <c:pt idx="982">
                  <c:v>42945.3</c:v>
                </c:pt>
                <c:pt idx="983">
                  <c:v>42945.341666666667</c:v>
                </c:pt>
                <c:pt idx="984">
                  <c:v>42945.383333333331</c:v>
                </c:pt>
                <c:pt idx="985">
                  <c:v>42945.425000000003</c:v>
                </c:pt>
                <c:pt idx="986">
                  <c:v>42945.466666666667</c:v>
                </c:pt>
                <c:pt idx="987">
                  <c:v>42945.508333333331</c:v>
                </c:pt>
                <c:pt idx="988">
                  <c:v>42945.55</c:v>
                </c:pt>
                <c:pt idx="989">
                  <c:v>42945.591666666667</c:v>
                </c:pt>
                <c:pt idx="990">
                  <c:v>42945.633333333331</c:v>
                </c:pt>
                <c:pt idx="991">
                  <c:v>42945.675000000003</c:v>
                </c:pt>
                <c:pt idx="992">
                  <c:v>42945.716666666667</c:v>
                </c:pt>
                <c:pt idx="993">
                  <c:v>42945.758333333331</c:v>
                </c:pt>
                <c:pt idx="994">
                  <c:v>42945.8</c:v>
                </c:pt>
                <c:pt idx="995">
                  <c:v>42945.841666666667</c:v>
                </c:pt>
                <c:pt idx="996">
                  <c:v>42945.883333333331</c:v>
                </c:pt>
                <c:pt idx="997">
                  <c:v>42945.925000000003</c:v>
                </c:pt>
                <c:pt idx="998">
                  <c:v>42945.966666666667</c:v>
                </c:pt>
                <c:pt idx="999">
                  <c:v>42946.008333333331</c:v>
                </c:pt>
                <c:pt idx="1000">
                  <c:v>42946.05</c:v>
                </c:pt>
                <c:pt idx="1001">
                  <c:v>42946.091666666667</c:v>
                </c:pt>
                <c:pt idx="1002">
                  <c:v>42946.133333333331</c:v>
                </c:pt>
                <c:pt idx="1003">
                  <c:v>42946.175000000003</c:v>
                </c:pt>
                <c:pt idx="1004">
                  <c:v>42946.216666666667</c:v>
                </c:pt>
                <c:pt idx="1005">
                  <c:v>42946.258333333331</c:v>
                </c:pt>
                <c:pt idx="1006">
                  <c:v>42946.3</c:v>
                </c:pt>
                <c:pt idx="1007">
                  <c:v>42946.341666666667</c:v>
                </c:pt>
                <c:pt idx="1008">
                  <c:v>42946.383333333331</c:v>
                </c:pt>
                <c:pt idx="1009">
                  <c:v>42946.425000000003</c:v>
                </c:pt>
                <c:pt idx="1010">
                  <c:v>42946.466666666667</c:v>
                </c:pt>
                <c:pt idx="1011">
                  <c:v>42946.508333333331</c:v>
                </c:pt>
                <c:pt idx="1012">
                  <c:v>42946.55</c:v>
                </c:pt>
                <c:pt idx="1013">
                  <c:v>42946.591666666667</c:v>
                </c:pt>
                <c:pt idx="1014">
                  <c:v>42946.633333333331</c:v>
                </c:pt>
                <c:pt idx="1015">
                  <c:v>42946.675000000003</c:v>
                </c:pt>
                <c:pt idx="1016">
                  <c:v>42946.716666666667</c:v>
                </c:pt>
                <c:pt idx="1017">
                  <c:v>42946.758333333331</c:v>
                </c:pt>
                <c:pt idx="1018">
                  <c:v>42946.8</c:v>
                </c:pt>
                <c:pt idx="1019">
                  <c:v>42946.841666666667</c:v>
                </c:pt>
                <c:pt idx="1020">
                  <c:v>42946.883333333331</c:v>
                </c:pt>
                <c:pt idx="1021">
                  <c:v>42946.925000000003</c:v>
                </c:pt>
                <c:pt idx="1022">
                  <c:v>42946.966666666667</c:v>
                </c:pt>
                <c:pt idx="1023">
                  <c:v>42947.008333333331</c:v>
                </c:pt>
                <c:pt idx="1024">
                  <c:v>42947.05</c:v>
                </c:pt>
                <c:pt idx="1025">
                  <c:v>42947.091666666667</c:v>
                </c:pt>
                <c:pt idx="1026">
                  <c:v>42947.133333333331</c:v>
                </c:pt>
                <c:pt idx="1027">
                  <c:v>42947.175000000003</c:v>
                </c:pt>
                <c:pt idx="1028">
                  <c:v>42947.216666666667</c:v>
                </c:pt>
                <c:pt idx="1029">
                  <c:v>42947.258333333331</c:v>
                </c:pt>
                <c:pt idx="1030">
                  <c:v>42947.3</c:v>
                </c:pt>
                <c:pt idx="1031">
                  <c:v>42947.341666666667</c:v>
                </c:pt>
                <c:pt idx="1032">
                  <c:v>42947.383333333331</c:v>
                </c:pt>
                <c:pt idx="1033">
                  <c:v>42947.425000000003</c:v>
                </c:pt>
                <c:pt idx="1034">
                  <c:v>42947.466666666667</c:v>
                </c:pt>
                <c:pt idx="1035">
                  <c:v>42947.508333333331</c:v>
                </c:pt>
                <c:pt idx="1036">
                  <c:v>42947.55</c:v>
                </c:pt>
                <c:pt idx="1037">
                  <c:v>42947.591666666667</c:v>
                </c:pt>
                <c:pt idx="1038">
                  <c:v>42947.633333333331</c:v>
                </c:pt>
                <c:pt idx="1039">
                  <c:v>42947.675000000003</c:v>
                </c:pt>
                <c:pt idx="1040">
                  <c:v>42947.716666666667</c:v>
                </c:pt>
                <c:pt idx="1041">
                  <c:v>42947.758333333331</c:v>
                </c:pt>
                <c:pt idx="1042">
                  <c:v>42947.8</c:v>
                </c:pt>
                <c:pt idx="1043">
                  <c:v>42947.841666666667</c:v>
                </c:pt>
                <c:pt idx="1044">
                  <c:v>42947.883333333331</c:v>
                </c:pt>
                <c:pt idx="1045">
                  <c:v>42947.925000000003</c:v>
                </c:pt>
                <c:pt idx="1046">
                  <c:v>42947.966666666667</c:v>
                </c:pt>
                <c:pt idx="1047">
                  <c:v>42948.008333333331</c:v>
                </c:pt>
                <c:pt idx="1048">
                  <c:v>42948.05</c:v>
                </c:pt>
                <c:pt idx="1049">
                  <c:v>42948.091666666667</c:v>
                </c:pt>
                <c:pt idx="1050">
                  <c:v>42948.133333333331</c:v>
                </c:pt>
                <c:pt idx="1051">
                  <c:v>42948.175000000003</c:v>
                </c:pt>
                <c:pt idx="1052">
                  <c:v>42948.216666666667</c:v>
                </c:pt>
                <c:pt idx="1053">
                  <c:v>42948.258333333331</c:v>
                </c:pt>
                <c:pt idx="1054">
                  <c:v>42948.3</c:v>
                </c:pt>
                <c:pt idx="1055">
                  <c:v>42948.341666666667</c:v>
                </c:pt>
                <c:pt idx="1056">
                  <c:v>42948.383333333331</c:v>
                </c:pt>
                <c:pt idx="1057">
                  <c:v>42948.425000000003</c:v>
                </c:pt>
                <c:pt idx="1058">
                  <c:v>42948.466666666667</c:v>
                </c:pt>
                <c:pt idx="1059">
                  <c:v>42948.508333333331</c:v>
                </c:pt>
                <c:pt idx="1060">
                  <c:v>42948.55</c:v>
                </c:pt>
                <c:pt idx="1061">
                  <c:v>42948.591666666667</c:v>
                </c:pt>
                <c:pt idx="1062">
                  <c:v>42948.633333333331</c:v>
                </c:pt>
                <c:pt idx="1063">
                  <c:v>42948.675000000003</c:v>
                </c:pt>
                <c:pt idx="1064">
                  <c:v>42948.716666666667</c:v>
                </c:pt>
                <c:pt idx="1065">
                  <c:v>42948.758333333331</c:v>
                </c:pt>
                <c:pt idx="1066">
                  <c:v>42948.800000000003</c:v>
                </c:pt>
                <c:pt idx="1067">
                  <c:v>42948.841666666667</c:v>
                </c:pt>
                <c:pt idx="1068">
                  <c:v>42948.883333333331</c:v>
                </c:pt>
                <c:pt idx="1069">
                  <c:v>42948.925000000003</c:v>
                </c:pt>
                <c:pt idx="1070">
                  <c:v>42948.966666666667</c:v>
                </c:pt>
                <c:pt idx="1071">
                  <c:v>42949.008333333331</c:v>
                </c:pt>
                <c:pt idx="1072">
                  <c:v>42949.05</c:v>
                </c:pt>
                <c:pt idx="1073">
                  <c:v>42949.091666666667</c:v>
                </c:pt>
                <c:pt idx="1074">
                  <c:v>42949.133333333331</c:v>
                </c:pt>
                <c:pt idx="1075">
                  <c:v>42949.175000000003</c:v>
                </c:pt>
                <c:pt idx="1076">
                  <c:v>42949.216666666667</c:v>
                </c:pt>
                <c:pt idx="1077">
                  <c:v>42949.258333333331</c:v>
                </c:pt>
                <c:pt idx="1078">
                  <c:v>42949.3</c:v>
                </c:pt>
                <c:pt idx="1079">
                  <c:v>42949.341666666667</c:v>
                </c:pt>
                <c:pt idx="1080">
                  <c:v>42949.383333333331</c:v>
                </c:pt>
                <c:pt idx="1081">
                  <c:v>42949.425000000003</c:v>
                </c:pt>
                <c:pt idx="1082">
                  <c:v>42949.466666666667</c:v>
                </c:pt>
                <c:pt idx="1083">
                  <c:v>42949.508333333331</c:v>
                </c:pt>
                <c:pt idx="1084">
                  <c:v>42949.55</c:v>
                </c:pt>
                <c:pt idx="1085">
                  <c:v>42949.591666666667</c:v>
                </c:pt>
                <c:pt idx="1086">
                  <c:v>42949.633333333331</c:v>
                </c:pt>
                <c:pt idx="1087">
                  <c:v>42949.675000000003</c:v>
                </c:pt>
                <c:pt idx="1088">
                  <c:v>42949.716666666667</c:v>
                </c:pt>
                <c:pt idx="1089">
                  <c:v>42949.758333333331</c:v>
                </c:pt>
                <c:pt idx="1090">
                  <c:v>42949.8</c:v>
                </c:pt>
                <c:pt idx="1091">
                  <c:v>42949.841666666667</c:v>
                </c:pt>
                <c:pt idx="1092">
                  <c:v>42949.883333333331</c:v>
                </c:pt>
                <c:pt idx="1093">
                  <c:v>42949.925000000003</c:v>
                </c:pt>
                <c:pt idx="1094">
                  <c:v>42949.966666666667</c:v>
                </c:pt>
                <c:pt idx="1095">
                  <c:v>42950.008333333331</c:v>
                </c:pt>
                <c:pt idx="1096">
                  <c:v>42950.05</c:v>
                </c:pt>
                <c:pt idx="1097">
                  <c:v>42950.091666666667</c:v>
                </c:pt>
                <c:pt idx="1098">
                  <c:v>42950.133333333331</c:v>
                </c:pt>
                <c:pt idx="1099">
                  <c:v>42950.175000000003</c:v>
                </c:pt>
                <c:pt idx="1100">
                  <c:v>42950.216666666667</c:v>
                </c:pt>
                <c:pt idx="1101">
                  <c:v>42950.258333333331</c:v>
                </c:pt>
                <c:pt idx="1102">
                  <c:v>42950.3</c:v>
                </c:pt>
                <c:pt idx="1103">
                  <c:v>42950.341666666667</c:v>
                </c:pt>
                <c:pt idx="1104">
                  <c:v>42950.383333333331</c:v>
                </c:pt>
                <c:pt idx="1105">
                  <c:v>42950.425000000003</c:v>
                </c:pt>
                <c:pt idx="1106">
                  <c:v>42950.466666666667</c:v>
                </c:pt>
                <c:pt idx="1107">
                  <c:v>42950.508333333331</c:v>
                </c:pt>
                <c:pt idx="1108">
                  <c:v>42950.55</c:v>
                </c:pt>
                <c:pt idx="1109">
                  <c:v>42950.591666666667</c:v>
                </c:pt>
                <c:pt idx="1110">
                  <c:v>42950.633333333331</c:v>
                </c:pt>
                <c:pt idx="1111">
                  <c:v>42950.675000000003</c:v>
                </c:pt>
                <c:pt idx="1112">
                  <c:v>42950.716666666667</c:v>
                </c:pt>
                <c:pt idx="1113">
                  <c:v>42950.758333333331</c:v>
                </c:pt>
                <c:pt idx="1114">
                  <c:v>42950.8</c:v>
                </c:pt>
                <c:pt idx="1115">
                  <c:v>42950.841666666667</c:v>
                </c:pt>
                <c:pt idx="1116">
                  <c:v>42950.883333333331</c:v>
                </c:pt>
                <c:pt idx="1117">
                  <c:v>42950.925000000003</c:v>
                </c:pt>
                <c:pt idx="1118">
                  <c:v>42950.966666666667</c:v>
                </c:pt>
                <c:pt idx="1119">
                  <c:v>42951.008333333331</c:v>
                </c:pt>
                <c:pt idx="1120">
                  <c:v>42951.05</c:v>
                </c:pt>
                <c:pt idx="1121">
                  <c:v>42951.091666666667</c:v>
                </c:pt>
                <c:pt idx="1122">
                  <c:v>42951.133333333331</c:v>
                </c:pt>
                <c:pt idx="1123">
                  <c:v>42951.175000000003</c:v>
                </c:pt>
                <c:pt idx="1124">
                  <c:v>42951.216666666667</c:v>
                </c:pt>
                <c:pt idx="1125">
                  <c:v>42951.258333333331</c:v>
                </c:pt>
                <c:pt idx="1126">
                  <c:v>42951.3</c:v>
                </c:pt>
                <c:pt idx="1127">
                  <c:v>42951.341666666667</c:v>
                </c:pt>
                <c:pt idx="1128">
                  <c:v>42951.383333333331</c:v>
                </c:pt>
                <c:pt idx="1129">
                  <c:v>42951.425000000003</c:v>
                </c:pt>
                <c:pt idx="1130">
                  <c:v>42951.466666666667</c:v>
                </c:pt>
                <c:pt idx="1131">
                  <c:v>42951.508333333331</c:v>
                </c:pt>
                <c:pt idx="1132">
                  <c:v>42951.55</c:v>
                </c:pt>
                <c:pt idx="1133">
                  <c:v>42951.591666666667</c:v>
                </c:pt>
                <c:pt idx="1134">
                  <c:v>42951.633333333331</c:v>
                </c:pt>
                <c:pt idx="1135">
                  <c:v>42951.675000000003</c:v>
                </c:pt>
                <c:pt idx="1136">
                  <c:v>42951.716666666667</c:v>
                </c:pt>
                <c:pt idx="1137">
                  <c:v>42951.758333333331</c:v>
                </c:pt>
                <c:pt idx="1138">
                  <c:v>42951.8</c:v>
                </c:pt>
                <c:pt idx="1139">
                  <c:v>42951.841666666667</c:v>
                </c:pt>
                <c:pt idx="1140">
                  <c:v>42951.883333333331</c:v>
                </c:pt>
                <c:pt idx="1141">
                  <c:v>42951.925000000003</c:v>
                </c:pt>
                <c:pt idx="1142">
                  <c:v>42951.966666666667</c:v>
                </c:pt>
                <c:pt idx="1143">
                  <c:v>42952.008333333331</c:v>
                </c:pt>
                <c:pt idx="1144">
                  <c:v>42952.05</c:v>
                </c:pt>
                <c:pt idx="1145">
                  <c:v>42952.091666666667</c:v>
                </c:pt>
                <c:pt idx="1146">
                  <c:v>42952.133333333331</c:v>
                </c:pt>
                <c:pt idx="1147">
                  <c:v>42952.175000000003</c:v>
                </c:pt>
                <c:pt idx="1148">
                  <c:v>42952.216666666667</c:v>
                </c:pt>
                <c:pt idx="1149">
                  <c:v>42952.258333333331</c:v>
                </c:pt>
                <c:pt idx="1150">
                  <c:v>42952.3</c:v>
                </c:pt>
                <c:pt idx="1151">
                  <c:v>42952.341666666667</c:v>
                </c:pt>
                <c:pt idx="1152">
                  <c:v>42952.383333333331</c:v>
                </c:pt>
                <c:pt idx="1153">
                  <c:v>42952.425000000003</c:v>
                </c:pt>
                <c:pt idx="1154">
                  <c:v>42952.466666666667</c:v>
                </c:pt>
                <c:pt idx="1155">
                  <c:v>42952.508333333331</c:v>
                </c:pt>
                <c:pt idx="1156">
                  <c:v>42952.55</c:v>
                </c:pt>
                <c:pt idx="1157">
                  <c:v>42952.591666666667</c:v>
                </c:pt>
                <c:pt idx="1158">
                  <c:v>42952.633333333331</c:v>
                </c:pt>
                <c:pt idx="1159">
                  <c:v>42952.675000000003</c:v>
                </c:pt>
                <c:pt idx="1160">
                  <c:v>42952.716666666667</c:v>
                </c:pt>
                <c:pt idx="1161">
                  <c:v>42952.758333333331</c:v>
                </c:pt>
                <c:pt idx="1162">
                  <c:v>42952.800000000003</c:v>
                </c:pt>
                <c:pt idx="1163">
                  <c:v>42952.841666666667</c:v>
                </c:pt>
                <c:pt idx="1164">
                  <c:v>42952.883333333331</c:v>
                </c:pt>
                <c:pt idx="1165">
                  <c:v>42952.925000000003</c:v>
                </c:pt>
                <c:pt idx="1166">
                  <c:v>42952.966666666667</c:v>
                </c:pt>
                <c:pt idx="1167">
                  <c:v>42953.008333333331</c:v>
                </c:pt>
                <c:pt idx="1168">
                  <c:v>42953.05</c:v>
                </c:pt>
                <c:pt idx="1169">
                  <c:v>42953.091666666667</c:v>
                </c:pt>
                <c:pt idx="1170">
                  <c:v>42953.133333333331</c:v>
                </c:pt>
                <c:pt idx="1171">
                  <c:v>42953.175000000003</c:v>
                </c:pt>
                <c:pt idx="1172">
                  <c:v>42953.216666666667</c:v>
                </c:pt>
                <c:pt idx="1173">
                  <c:v>42953.258333333331</c:v>
                </c:pt>
                <c:pt idx="1174">
                  <c:v>42953.3</c:v>
                </c:pt>
                <c:pt idx="1175">
                  <c:v>42953.341666666667</c:v>
                </c:pt>
                <c:pt idx="1176">
                  <c:v>42953.383333333331</c:v>
                </c:pt>
                <c:pt idx="1177">
                  <c:v>42953.425000000003</c:v>
                </c:pt>
                <c:pt idx="1178">
                  <c:v>42953.466666666667</c:v>
                </c:pt>
                <c:pt idx="1179">
                  <c:v>42953.508333333331</c:v>
                </c:pt>
                <c:pt idx="1180">
                  <c:v>42953.55</c:v>
                </c:pt>
                <c:pt idx="1181">
                  <c:v>42953.591666666667</c:v>
                </c:pt>
                <c:pt idx="1182">
                  <c:v>42953.633333333331</c:v>
                </c:pt>
                <c:pt idx="1183">
                  <c:v>42953.675000000003</c:v>
                </c:pt>
                <c:pt idx="1184">
                  <c:v>42953.716666666667</c:v>
                </c:pt>
                <c:pt idx="1185">
                  <c:v>42953.758333333331</c:v>
                </c:pt>
                <c:pt idx="1186">
                  <c:v>42953.8</c:v>
                </c:pt>
                <c:pt idx="1187">
                  <c:v>42953.841666666667</c:v>
                </c:pt>
                <c:pt idx="1188">
                  <c:v>42953.883333333331</c:v>
                </c:pt>
                <c:pt idx="1189">
                  <c:v>42953.925000000003</c:v>
                </c:pt>
                <c:pt idx="1190">
                  <c:v>42953.966666666667</c:v>
                </c:pt>
                <c:pt idx="1191">
                  <c:v>42954.008333333331</c:v>
                </c:pt>
                <c:pt idx="1192">
                  <c:v>42954.05</c:v>
                </c:pt>
                <c:pt idx="1193">
                  <c:v>42954.091666666667</c:v>
                </c:pt>
                <c:pt idx="1194">
                  <c:v>42954.133333333331</c:v>
                </c:pt>
                <c:pt idx="1195">
                  <c:v>42954.175000000003</c:v>
                </c:pt>
                <c:pt idx="1196">
                  <c:v>42954.216666666667</c:v>
                </c:pt>
                <c:pt idx="1197">
                  <c:v>42954.258333333331</c:v>
                </c:pt>
                <c:pt idx="1198">
                  <c:v>42954.3</c:v>
                </c:pt>
                <c:pt idx="1199">
                  <c:v>42954.341666666667</c:v>
                </c:pt>
                <c:pt idx="1200">
                  <c:v>42954.383333333331</c:v>
                </c:pt>
                <c:pt idx="1201">
                  <c:v>42954.425000000003</c:v>
                </c:pt>
                <c:pt idx="1202">
                  <c:v>42954.466666666667</c:v>
                </c:pt>
                <c:pt idx="1203">
                  <c:v>42954.508333333331</c:v>
                </c:pt>
                <c:pt idx="1204">
                  <c:v>42954.55</c:v>
                </c:pt>
                <c:pt idx="1205">
                  <c:v>42954.591666666667</c:v>
                </c:pt>
                <c:pt idx="1206">
                  <c:v>42954.633333333331</c:v>
                </c:pt>
                <c:pt idx="1207">
                  <c:v>42954.675000000003</c:v>
                </c:pt>
                <c:pt idx="1208">
                  <c:v>42954.716666666667</c:v>
                </c:pt>
                <c:pt idx="1209">
                  <c:v>42954.758333333331</c:v>
                </c:pt>
                <c:pt idx="1210">
                  <c:v>42954.8</c:v>
                </c:pt>
                <c:pt idx="1211">
                  <c:v>42954.841666666667</c:v>
                </c:pt>
                <c:pt idx="1212">
                  <c:v>42954.883333333331</c:v>
                </c:pt>
                <c:pt idx="1213">
                  <c:v>42954.925000000003</c:v>
                </c:pt>
                <c:pt idx="1214">
                  <c:v>42954.966666666667</c:v>
                </c:pt>
                <c:pt idx="1215">
                  <c:v>42955.008333333331</c:v>
                </c:pt>
                <c:pt idx="1216">
                  <c:v>42955.05</c:v>
                </c:pt>
                <c:pt idx="1217">
                  <c:v>42955.091666666667</c:v>
                </c:pt>
                <c:pt idx="1218">
                  <c:v>42955.133333333331</c:v>
                </c:pt>
                <c:pt idx="1219">
                  <c:v>42955.175000000003</c:v>
                </c:pt>
                <c:pt idx="1220">
                  <c:v>42955.216666666667</c:v>
                </c:pt>
                <c:pt idx="1221">
                  <c:v>42955.258333333331</c:v>
                </c:pt>
                <c:pt idx="1222">
                  <c:v>42955.3</c:v>
                </c:pt>
                <c:pt idx="1223">
                  <c:v>42955.341666666667</c:v>
                </c:pt>
                <c:pt idx="1224">
                  <c:v>42955.383333333331</c:v>
                </c:pt>
                <c:pt idx="1225">
                  <c:v>42955.425000000003</c:v>
                </c:pt>
                <c:pt idx="1226">
                  <c:v>42955.466666666667</c:v>
                </c:pt>
                <c:pt idx="1227">
                  <c:v>42955.508333333331</c:v>
                </c:pt>
                <c:pt idx="1228">
                  <c:v>42955.55</c:v>
                </c:pt>
                <c:pt idx="1229">
                  <c:v>42955.591666666667</c:v>
                </c:pt>
                <c:pt idx="1230">
                  <c:v>42955.633333333331</c:v>
                </c:pt>
                <c:pt idx="1231">
                  <c:v>42955.675000000003</c:v>
                </c:pt>
                <c:pt idx="1232">
                  <c:v>42955.716666666667</c:v>
                </c:pt>
                <c:pt idx="1233">
                  <c:v>42955.758333333331</c:v>
                </c:pt>
                <c:pt idx="1234">
                  <c:v>42955.8</c:v>
                </c:pt>
                <c:pt idx="1235">
                  <c:v>42955.841666666667</c:v>
                </c:pt>
                <c:pt idx="1236">
                  <c:v>42955.883333333331</c:v>
                </c:pt>
                <c:pt idx="1237">
                  <c:v>42955.925000000003</c:v>
                </c:pt>
                <c:pt idx="1238">
                  <c:v>42955.966666666667</c:v>
                </c:pt>
                <c:pt idx="1239">
                  <c:v>42956.008333333331</c:v>
                </c:pt>
                <c:pt idx="1240">
                  <c:v>42956.05</c:v>
                </c:pt>
                <c:pt idx="1241">
                  <c:v>42956.091666666667</c:v>
                </c:pt>
                <c:pt idx="1242">
                  <c:v>42956.133333333331</c:v>
                </c:pt>
                <c:pt idx="1243">
                  <c:v>42956.175000000003</c:v>
                </c:pt>
                <c:pt idx="1244">
                  <c:v>42956.216666666667</c:v>
                </c:pt>
                <c:pt idx="1245">
                  <c:v>42956.258333333331</c:v>
                </c:pt>
                <c:pt idx="1246">
                  <c:v>42956.3</c:v>
                </c:pt>
                <c:pt idx="1247">
                  <c:v>42956.341666666667</c:v>
                </c:pt>
                <c:pt idx="1248">
                  <c:v>42956.383333333331</c:v>
                </c:pt>
                <c:pt idx="1249">
                  <c:v>42956.425000000003</c:v>
                </c:pt>
                <c:pt idx="1250">
                  <c:v>42956.466666666667</c:v>
                </c:pt>
                <c:pt idx="1251">
                  <c:v>42956.508333333331</c:v>
                </c:pt>
                <c:pt idx="1252">
                  <c:v>42956.55</c:v>
                </c:pt>
                <c:pt idx="1253">
                  <c:v>42956.591666666667</c:v>
                </c:pt>
                <c:pt idx="1254">
                  <c:v>42956.633333333331</c:v>
                </c:pt>
                <c:pt idx="1255">
                  <c:v>42956.675000000003</c:v>
                </c:pt>
                <c:pt idx="1256">
                  <c:v>42956.716666666667</c:v>
                </c:pt>
                <c:pt idx="1257">
                  <c:v>42956.758333333331</c:v>
                </c:pt>
                <c:pt idx="1258">
                  <c:v>42956.800000000003</c:v>
                </c:pt>
                <c:pt idx="1259">
                  <c:v>42956.841666666667</c:v>
                </c:pt>
                <c:pt idx="1260">
                  <c:v>42956.883333333331</c:v>
                </c:pt>
                <c:pt idx="1261">
                  <c:v>42956.925000000003</c:v>
                </c:pt>
                <c:pt idx="1262">
                  <c:v>42956.966666666667</c:v>
                </c:pt>
                <c:pt idx="1263">
                  <c:v>42957.008333333331</c:v>
                </c:pt>
                <c:pt idx="1264">
                  <c:v>42957.05</c:v>
                </c:pt>
                <c:pt idx="1265">
                  <c:v>42957.091666666667</c:v>
                </c:pt>
                <c:pt idx="1266">
                  <c:v>42957.133333333331</c:v>
                </c:pt>
                <c:pt idx="1267">
                  <c:v>42957.175000000003</c:v>
                </c:pt>
                <c:pt idx="1268">
                  <c:v>42957.216666666667</c:v>
                </c:pt>
                <c:pt idx="1269">
                  <c:v>42957.258333333331</c:v>
                </c:pt>
                <c:pt idx="1270">
                  <c:v>42957.3</c:v>
                </c:pt>
                <c:pt idx="1271">
                  <c:v>42957.341666666667</c:v>
                </c:pt>
                <c:pt idx="1272">
                  <c:v>42957.383333333331</c:v>
                </c:pt>
                <c:pt idx="1273">
                  <c:v>42957.425000000003</c:v>
                </c:pt>
                <c:pt idx="1274">
                  <c:v>42957.466666666667</c:v>
                </c:pt>
                <c:pt idx="1275">
                  <c:v>42957.508333333331</c:v>
                </c:pt>
                <c:pt idx="1276">
                  <c:v>42957.55</c:v>
                </c:pt>
                <c:pt idx="1277">
                  <c:v>42957.591666666667</c:v>
                </c:pt>
                <c:pt idx="1278">
                  <c:v>42957.633333333331</c:v>
                </c:pt>
                <c:pt idx="1279">
                  <c:v>42957.675000000003</c:v>
                </c:pt>
                <c:pt idx="1280">
                  <c:v>42957.716666666667</c:v>
                </c:pt>
                <c:pt idx="1281">
                  <c:v>42957.758333333331</c:v>
                </c:pt>
                <c:pt idx="1282">
                  <c:v>42957.8</c:v>
                </c:pt>
                <c:pt idx="1283">
                  <c:v>42957.841666666667</c:v>
                </c:pt>
                <c:pt idx="1284">
                  <c:v>42957.883333333331</c:v>
                </c:pt>
                <c:pt idx="1285">
                  <c:v>42957.925000000003</c:v>
                </c:pt>
                <c:pt idx="1286">
                  <c:v>42957.966666666667</c:v>
                </c:pt>
                <c:pt idx="1287">
                  <c:v>42958.008333333331</c:v>
                </c:pt>
                <c:pt idx="1288">
                  <c:v>42958.05</c:v>
                </c:pt>
                <c:pt idx="1289">
                  <c:v>42958.091666666667</c:v>
                </c:pt>
                <c:pt idx="1290">
                  <c:v>42958.133333333331</c:v>
                </c:pt>
                <c:pt idx="1291">
                  <c:v>42958.175000000003</c:v>
                </c:pt>
                <c:pt idx="1292">
                  <c:v>42958.216666666667</c:v>
                </c:pt>
                <c:pt idx="1293">
                  <c:v>42958.258333333331</c:v>
                </c:pt>
                <c:pt idx="1294">
                  <c:v>42958.3</c:v>
                </c:pt>
                <c:pt idx="1295">
                  <c:v>42958.341666666667</c:v>
                </c:pt>
                <c:pt idx="1296">
                  <c:v>42958.383333333331</c:v>
                </c:pt>
                <c:pt idx="1297">
                  <c:v>42958.425000000003</c:v>
                </c:pt>
                <c:pt idx="1298">
                  <c:v>42958.466666666667</c:v>
                </c:pt>
                <c:pt idx="1299">
                  <c:v>42958.508333333331</c:v>
                </c:pt>
                <c:pt idx="1300">
                  <c:v>42958.55</c:v>
                </c:pt>
                <c:pt idx="1301">
                  <c:v>42958.591666666667</c:v>
                </c:pt>
                <c:pt idx="1302">
                  <c:v>42958.633333333331</c:v>
                </c:pt>
                <c:pt idx="1303">
                  <c:v>42958.675000000003</c:v>
                </c:pt>
                <c:pt idx="1304">
                  <c:v>42958.716666666667</c:v>
                </c:pt>
                <c:pt idx="1305">
                  <c:v>42958.758333333331</c:v>
                </c:pt>
                <c:pt idx="1306">
                  <c:v>42958.8</c:v>
                </c:pt>
                <c:pt idx="1307">
                  <c:v>42958.841666666667</c:v>
                </c:pt>
                <c:pt idx="1308">
                  <c:v>42958.883333333331</c:v>
                </c:pt>
                <c:pt idx="1309">
                  <c:v>42958.925000000003</c:v>
                </c:pt>
                <c:pt idx="1310">
                  <c:v>42958.966666666667</c:v>
                </c:pt>
                <c:pt idx="1311">
                  <c:v>42959.008333333331</c:v>
                </c:pt>
                <c:pt idx="1312">
                  <c:v>42959.05</c:v>
                </c:pt>
                <c:pt idx="1313">
                  <c:v>42959.091666666667</c:v>
                </c:pt>
                <c:pt idx="1314">
                  <c:v>42959.133333333331</c:v>
                </c:pt>
                <c:pt idx="1315">
                  <c:v>42959.175000000003</c:v>
                </c:pt>
                <c:pt idx="1316">
                  <c:v>42959.216666666667</c:v>
                </c:pt>
                <c:pt idx="1317">
                  <c:v>42959.258333333331</c:v>
                </c:pt>
                <c:pt idx="1318">
                  <c:v>42959.3</c:v>
                </c:pt>
                <c:pt idx="1319">
                  <c:v>42959.341666666667</c:v>
                </c:pt>
                <c:pt idx="1320">
                  <c:v>42959.383333333331</c:v>
                </c:pt>
                <c:pt idx="1321">
                  <c:v>42959.425000000003</c:v>
                </c:pt>
                <c:pt idx="1322">
                  <c:v>42959.466666666667</c:v>
                </c:pt>
                <c:pt idx="1323">
                  <c:v>42959.508333333331</c:v>
                </c:pt>
                <c:pt idx="1324">
                  <c:v>42959.55</c:v>
                </c:pt>
                <c:pt idx="1325">
                  <c:v>42959.591666666667</c:v>
                </c:pt>
                <c:pt idx="1326">
                  <c:v>42959.633333333331</c:v>
                </c:pt>
                <c:pt idx="1327">
                  <c:v>42959.675000000003</c:v>
                </c:pt>
                <c:pt idx="1328">
                  <c:v>42959.716666666667</c:v>
                </c:pt>
                <c:pt idx="1329">
                  <c:v>42959.758333333331</c:v>
                </c:pt>
                <c:pt idx="1330">
                  <c:v>42959.8</c:v>
                </c:pt>
                <c:pt idx="1331">
                  <c:v>42959.841666666667</c:v>
                </c:pt>
                <c:pt idx="1332">
                  <c:v>42959.883333333331</c:v>
                </c:pt>
                <c:pt idx="1333">
                  <c:v>42959.925000000003</c:v>
                </c:pt>
                <c:pt idx="1334">
                  <c:v>42959.966666666667</c:v>
                </c:pt>
                <c:pt idx="1335">
                  <c:v>42960.008333333331</c:v>
                </c:pt>
                <c:pt idx="1336">
                  <c:v>42960.05</c:v>
                </c:pt>
                <c:pt idx="1337">
                  <c:v>42960.091666666667</c:v>
                </c:pt>
                <c:pt idx="1338">
                  <c:v>42960.133333333331</c:v>
                </c:pt>
                <c:pt idx="1339">
                  <c:v>42960.175000000003</c:v>
                </c:pt>
                <c:pt idx="1340">
                  <c:v>42960.216666666667</c:v>
                </c:pt>
                <c:pt idx="1341">
                  <c:v>42960.258333333331</c:v>
                </c:pt>
                <c:pt idx="1342">
                  <c:v>42960.3</c:v>
                </c:pt>
                <c:pt idx="1343">
                  <c:v>42960.341666666667</c:v>
                </c:pt>
                <c:pt idx="1344">
                  <c:v>42960.383333333331</c:v>
                </c:pt>
                <c:pt idx="1345">
                  <c:v>42960.425000000003</c:v>
                </c:pt>
                <c:pt idx="1346">
                  <c:v>42960.466666666667</c:v>
                </c:pt>
                <c:pt idx="1347">
                  <c:v>42960.508333333331</c:v>
                </c:pt>
                <c:pt idx="1348">
                  <c:v>42960.55</c:v>
                </c:pt>
                <c:pt idx="1349">
                  <c:v>42960.591666666667</c:v>
                </c:pt>
                <c:pt idx="1350">
                  <c:v>42960.633333333331</c:v>
                </c:pt>
                <c:pt idx="1351">
                  <c:v>42960.675000000003</c:v>
                </c:pt>
                <c:pt idx="1352">
                  <c:v>42960.716666666667</c:v>
                </c:pt>
                <c:pt idx="1353">
                  <c:v>42960.758333333331</c:v>
                </c:pt>
                <c:pt idx="1354">
                  <c:v>42960.800000000003</c:v>
                </c:pt>
                <c:pt idx="1355">
                  <c:v>42960.841666666667</c:v>
                </c:pt>
                <c:pt idx="1356">
                  <c:v>42960.883333333331</c:v>
                </c:pt>
                <c:pt idx="1357">
                  <c:v>42960.925000000003</c:v>
                </c:pt>
                <c:pt idx="1358">
                  <c:v>42960.966666666667</c:v>
                </c:pt>
                <c:pt idx="1359">
                  <c:v>42961.008333333331</c:v>
                </c:pt>
                <c:pt idx="1360">
                  <c:v>42961.05</c:v>
                </c:pt>
                <c:pt idx="1361">
                  <c:v>42961.091666666667</c:v>
                </c:pt>
                <c:pt idx="1362">
                  <c:v>42961.133333333331</c:v>
                </c:pt>
                <c:pt idx="1363">
                  <c:v>42961.175000000003</c:v>
                </c:pt>
                <c:pt idx="1364">
                  <c:v>42961.216666666667</c:v>
                </c:pt>
                <c:pt idx="1365">
                  <c:v>42961.258333333331</c:v>
                </c:pt>
                <c:pt idx="1366">
                  <c:v>42961.3</c:v>
                </c:pt>
                <c:pt idx="1367">
                  <c:v>42961.341666666667</c:v>
                </c:pt>
                <c:pt idx="1368">
                  <c:v>42961.383333333331</c:v>
                </c:pt>
                <c:pt idx="1369">
                  <c:v>42961.425000000003</c:v>
                </c:pt>
                <c:pt idx="1370">
                  <c:v>42961.466666666667</c:v>
                </c:pt>
                <c:pt idx="1371">
                  <c:v>42961.508333333331</c:v>
                </c:pt>
                <c:pt idx="1372">
                  <c:v>42961.55</c:v>
                </c:pt>
                <c:pt idx="1373">
                  <c:v>42961.591666666667</c:v>
                </c:pt>
                <c:pt idx="1374">
                  <c:v>42961.633333333331</c:v>
                </c:pt>
                <c:pt idx="1375">
                  <c:v>42961.675000000003</c:v>
                </c:pt>
                <c:pt idx="1376">
                  <c:v>42961.716666666667</c:v>
                </c:pt>
                <c:pt idx="1377">
                  <c:v>42961.758333333331</c:v>
                </c:pt>
                <c:pt idx="1378">
                  <c:v>42961.8</c:v>
                </c:pt>
                <c:pt idx="1379">
                  <c:v>42961.841666666667</c:v>
                </c:pt>
                <c:pt idx="1380">
                  <c:v>42961.883333333331</c:v>
                </c:pt>
                <c:pt idx="1381">
                  <c:v>42961.925000000003</c:v>
                </c:pt>
                <c:pt idx="1382">
                  <c:v>42961.966666666667</c:v>
                </c:pt>
                <c:pt idx="1383">
                  <c:v>42962.008333333331</c:v>
                </c:pt>
                <c:pt idx="1384">
                  <c:v>42962.05</c:v>
                </c:pt>
                <c:pt idx="1385">
                  <c:v>42962.091666666667</c:v>
                </c:pt>
                <c:pt idx="1386">
                  <c:v>42962.133333333331</c:v>
                </c:pt>
                <c:pt idx="1387">
                  <c:v>42962.175000000003</c:v>
                </c:pt>
                <c:pt idx="1388">
                  <c:v>42962.216666666667</c:v>
                </c:pt>
                <c:pt idx="1389">
                  <c:v>42962.258333333331</c:v>
                </c:pt>
                <c:pt idx="1390">
                  <c:v>42962.3</c:v>
                </c:pt>
                <c:pt idx="1391">
                  <c:v>42962.341666666667</c:v>
                </c:pt>
                <c:pt idx="1392">
                  <c:v>42962.383333333331</c:v>
                </c:pt>
                <c:pt idx="1393">
                  <c:v>42962.425000000003</c:v>
                </c:pt>
                <c:pt idx="1394">
                  <c:v>42962.466666666667</c:v>
                </c:pt>
                <c:pt idx="1395">
                  <c:v>42962.508333333331</c:v>
                </c:pt>
                <c:pt idx="1396">
                  <c:v>42962.55</c:v>
                </c:pt>
                <c:pt idx="1397">
                  <c:v>42962.591666666667</c:v>
                </c:pt>
                <c:pt idx="1398">
                  <c:v>42962.633333333331</c:v>
                </c:pt>
                <c:pt idx="1399">
                  <c:v>42962.675000000003</c:v>
                </c:pt>
                <c:pt idx="1400">
                  <c:v>42962.716666666667</c:v>
                </c:pt>
                <c:pt idx="1401">
                  <c:v>42962.758333333331</c:v>
                </c:pt>
                <c:pt idx="1402">
                  <c:v>42962.8</c:v>
                </c:pt>
                <c:pt idx="1403">
                  <c:v>42962.841666666667</c:v>
                </c:pt>
                <c:pt idx="1404">
                  <c:v>42962.883333333331</c:v>
                </c:pt>
                <c:pt idx="1405">
                  <c:v>42962.925000000003</c:v>
                </c:pt>
                <c:pt idx="1406">
                  <c:v>42962.966666666667</c:v>
                </c:pt>
                <c:pt idx="1407">
                  <c:v>42963.008333333331</c:v>
                </c:pt>
                <c:pt idx="1408">
                  <c:v>42963.05</c:v>
                </c:pt>
                <c:pt idx="1409">
                  <c:v>42963.091666666667</c:v>
                </c:pt>
                <c:pt idx="1410">
                  <c:v>42963.133333333331</c:v>
                </c:pt>
                <c:pt idx="1411">
                  <c:v>42963.175000000003</c:v>
                </c:pt>
                <c:pt idx="1412">
                  <c:v>42963.216666666667</c:v>
                </c:pt>
                <c:pt idx="1413">
                  <c:v>42963.258333333331</c:v>
                </c:pt>
                <c:pt idx="1414">
                  <c:v>42963.3</c:v>
                </c:pt>
                <c:pt idx="1415">
                  <c:v>42963.341666666667</c:v>
                </c:pt>
                <c:pt idx="1416">
                  <c:v>42963.383333333331</c:v>
                </c:pt>
                <c:pt idx="1417">
                  <c:v>42963.425000000003</c:v>
                </c:pt>
                <c:pt idx="1418">
                  <c:v>42963.466666666667</c:v>
                </c:pt>
                <c:pt idx="1419">
                  <c:v>42963.508333333331</c:v>
                </c:pt>
                <c:pt idx="1420">
                  <c:v>42963.55</c:v>
                </c:pt>
                <c:pt idx="1421">
                  <c:v>42963.591666666667</c:v>
                </c:pt>
                <c:pt idx="1422">
                  <c:v>42963.633333333331</c:v>
                </c:pt>
                <c:pt idx="1423">
                  <c:v>42963.675000000003</c:v>
                </c:pt>
                <c:pt idx="1424">
                  <c:v>42963.716666666667</c:v>
                </c:pt>
                <c:pt idx="1425">
                  <c:v>42963.758333333331</c:v>
                </c:pt>
                <c:pt idx="1426">
                  <c:v>42963.8</c:v>
                </c:pt>
                <c:pt idx="1427">
                  <c:v>42963.841666666667</c:v>
                </c:pt>
                <c:pt idx="1428">
                  <c:v>42963.883333333331</c:v>
                </c:pt>
                <c:pt idx="1429">
                  <c:v>42963.925000000003</c:v>
                </c:pt>
                <c:pt idx="1430">
                  <c:v>42963.966666666667</c:v>
                </c:pt>
                <c:pt idx="1431">
                  <c:v>42964.008333333331</c:v>
                </c:pt>
                <c:pt idx="1432">
                  <c:v>42964.05</c:v>
                </c:pt>
                <c:pt idx="1433">
                  <c:v>42964.091666666667</c:v>
                </c:pt>
                <c:pt idx="1434">
                  <c:v>42964.133333333331</c:v>
                </c:pt>
                <c:pt idx="1435">
                  <c:v>42964.175000000003</c:v>
                </c:pt>
                <c:pt idx="1436">
                  <c:v>42964.216666666667</c:v>
                </c:pt>
                <c:pt idx="1437">
                  <c:v>42964.258333333331</c:v>
                </c:pt>
                <c:pt idx="1438">
                  <c:v>42964.3</c:v>
                </c:pt>
                <c:pt idx="1439">
                  <c:v>42964.341666666667</c:v>
                </c:pt>
                <c:pt idx="1440">
                  <c:v>42964.383333333331</c:v>
                </c:pt>
                <c:pt idx="1441">
                  <c:v>42964.425000000003</c:v>
                </c:pt>
                <c:pt idx="1442">
                  <c:v>42964.466666666667</c:v>
                </c:pt>
                <c:pt idx="1443">
                  <c:v>42964.508333333331</c:v>
                </c:pt>
                <c:pt idx="1444">
                  <c:v>42964.55</c:v>
                </c:pt>
                <c:pt idx="1445">
                  <c:v>42964.591666666667</c:v>
                </c:pt>
                <c:pt idx="1446">
                  <c:v>42964.633333333331</c:v>
                </c:pt>
                <c:pt idx="1447">
                  <c:v>42964.675000000003</c:v>
                </c:pt>
                <c:pt idx="1448">
                  <c:v>42964.716666666667</c:v>
                </c:pt>
                <c:pt idx="1449">
                  <c:v>42964.758333333331</c:v>
                </c:pt>
                <c:pt idx="1450">
                  <c:v>42964.800000000003</c:v>
                </c:pt>
                <c:pt idx="1451">
                  <c:v>42964.841666666667</c:v>
                </c:pt>
                <c:pt idx="1452">
                  <c:v>42964.883333333331</c:v>
                </c:pt>
                <c:pt idx="1453">
                  <c:v>42964.925000000003</c:v>
                </c:pt>
                <c:pt idx="1454">
                  <c:v>42964.966666666667</c:v>
                </c:pt>
                <c:pt idx="1455">
                  <c:v>42965.008333333331</c:v>
                </c:pt>
                <c:pt idx="1456">
                  <c:v>42965.05</c:v>
                </c:pt>
                <c:pt idx="1457">
                  <c:v>42965.091666666667</c:v>
                </c:pt>
                <c:pt idx="1458">
                  <c:v>42965.133333333331</c:v>
                </c:pt>
                <c:pt idx="1459">
                  <c:v>42965.175000000003</c:v>
                </c:pt>
                <c:pt idx="1460">
                  <c:v>42965.216666666667</c:v>
                </c:pt>
                <c:pt idx="1461">
                  <c:v>42965.258333333331</c:v>
                </c:pt>
                <c:pt idx="1462">
                  <c:v>42965.3</c:v>
                </c:pt>
                <c:pt idx="1463">
                  <c:v>42965.341666666667</c:v>
                </c:pt>
                <c:pt idx="1464">
                  <c:v>42965.383333333331</c:v>
                </c:pt>
                <c:pt idx="1465">
                  <c:v>42965.425000000003</c:v>
                </c:pt>
                <c:pt idx="1466">
                  <c:v>42965.466666666667</c:v>
                </c:pt>
                <c:pt idx="1467">
                  <c:v>42965.508333333331</c:v>
                </c:pt>
                <c:pt idx="1468">
                  <c:v>42965.55</c:v>
                </c:pt>
                <c:pt idx="1469">
                  <c:v>42965.591666666667</c:v>
                </c:pt>
                <c:pt idx="1470">
                  <c:v>42965.633333333331</c:v>
                </c:pt>
                <c:pt idx="1471">
                  <c:v>42965.675000000003</c:v>
                </c:pt>
                <c:pt idx="1472">
                  <c:v>42965.716666666667</c:v>
                </c:pt>
                <c:pt idx="1473">
                  <c:v>42965.758333333331</c:v>
                </c:pt>
                <c:pt idx="1474">
                  <c:v>42965.8</c:v>
                </c:pt>
                <c:pt idx="1475">
                  <c:v>42965.841666666667</c:v>
                </c:pt>
                <c:pt idx="1476">
                  <c:v>42965.883333333331</c:v>
                </c:pt>
                <c:pt idx="1477">
                  <c:v>42965.925000000003</c:v>
                </c:pt>
                <c:pt idx="1478">
                  <c:v>42965.966666666667</c:v>
                </c:pt>
                <c:pt idx="1479">
                  <c:v>42966.008333333331</c:v>
                </c:pt>
                <c:pt idx="1480">
                  <c:v>42966.05</c:v>
                </c:pt>
                <c:pt idx="1481">
                  <c:v>42966.091666666667</c:v>
                </c:pt>
                <c:pt idx="1482">
                  <c:v>42966.133333333331</c:v>
                </c:pt>
                <c:pt idx="1483">
                  <c:v>42966.175000000003</c:v>
                </c:pt>
                <c:pt idx="1484">
                  <c:v>42966.216666666667</c:v>
                </c:pt>
                <c:pt idx="1485">
                  <c:v>42966.258333333331</c:v>
                </c:pt>
                <c:pt idx="1486">
                  <c:v>42966.3</c:v>
                </c:pt>
                <c:pt idx="1487">
                  <c:v>42966.341666666667</c:v>
                </c:pt>
                <c:pt idx="1488">
                  <c:v>42966.383333333331</c:v>
                </c:pt>
                <c:pt idx="1489">
                  <c:v>42966.425000000003</c:v>
                </c:pt>
                <c:pt idx="1490">
                  <c:v>42966.466666666667</c:v>
                </c:pt>
                <c:pt idx="1491">
                  <c:v>42966.508333333331</c:v>
                </c:pt>
                <c:pt idx="1492">
                  <c:v>42966.55</c:v>
                </c:pt>
                <c:pt idx="1493">
                  <c:v>42966.591666666667</c:v>
                </c:pt>
                <c:pt idx="1494">
                  <c:v>42966.633333333331</c:v>
                </c:pt>
                <c:pt idx="1495">
                  <c:v>42966.675000000003</c:v>
                </c:pt>
                <c:pt idx="1496">
                  <c:v>42966.716666666667</c:v>
                </c:pt>
                <c:pt idx="1497">
                  <c:v>42966.758333333331</c:v>
                </c:pt>
                <c:pt idx="1498">
                  <c:v>42966.8</c:v>
                </c:pt>
                <c:pt idx="1499">
                  <c:v>42966.841666666667</c:v>
                </c:pt>
                <c:pt idx="1500">
                  <c:v>42966.883333333331</c:v>
                </c:pt>
                <c:pt idx="1501">
                  <c:v>42966.925000000003</c:v>
                </c:pt>
                <c:pt idx="1502">
                  <c:v>42966.966666666667</c:v>
                </c:pt>
                <c:pt idx="1503">
                  <c:v>42967.008333333331</c:v>
                </c:pt>
                <c:pt idx="1504">
                  <c:v>42967.05</c:v>
                </c:pt>
                <c:pt idx="1505">
                  <c:v>42967.091666666667</c:v>
                </c:pt>
                <c:pt idx="1506">
                  <c:v>42967.133333333331</c:v>
                </c:pt>
                <c:pt idx="1507">
                  <c:v>42967.175000000003</c:v>
                </c:pt>
                <c:pt idx="1508">
                  <c:v>42967.216666666667</c:v>
                </c:pt>
                <c:pt idx="1509">
                  <c:v>42967.258333333331</c:v>
                </c:pt>
                <c:pt idx="1510">
                  <c:v>42967.3</c:v>
                </c:pt>
                <c:pt idx="1511">
                  <c:v>42967.341666666667</c:v>
                </c:pt>
                <c:pt idx="1512">
                  <c:v>42967.383333333331</c:v>
                </c:pt>
                <c:pt idx="1513">
                  <c:v>42967.425000000003</c:v>
                </c:pt>
                <c:pt idx="1514">
                  <c:v>42967.466666666667</c:v>
                </c:pt>
                <c:pt idx="1515">
                  <c:v>42967.508333333331</c:v>
                </c:pt>
                <c:pt idx="1516">
                  <c:v>42967.55</c:v>
                </c:pt>
                <c:pt idx="1517">
                  <c:v>42967.591666666667</c:v>
                </c:pt>
                <c:pt idx="1518">
                  <c:v>42967.633333333331</c:v>
                </c:pt>
                <c:pt idx="1519">
                  <c:v>42967.675000000003</c:v>
                </c:pt>
                <c:pt idx="1520">
                  <c:v>42967.716666666667</c:v>
                </c:pt>
                <c:pt idx="1521">
                  <c:v>42967.758333333331</c:v>
                </c:pt>
                <c:pt idx="1522">
                  <c:v>42967.8</c:v>
                </c:pt>
                <c:pt idx="1523">
                  <c:v>42967.841666666667</c:v>
                </c:pt>
                <c:pt idx="1524">
                  <c:v>42967.883333333331</c:v>
                </c:pt>
                <c:pt idx="1525">
                  <c:v>42967.925000000003</c:v>
                </c:pt>
                <c:pt idx="1526">
                  <c:v>42967.966666666667</c:v>
                </c:pt>
                <c:pt idx="1527">
                  <c:v>42968.008333333331</c:v>
                </c:pt>
                <c:pt idx="1528">
                  <c:v>42968.05</c:v>
                </c:pt>
                <c:pt idx="1529">
                  <c:v>42968.091666666667</c:v>
                </c:pt>
                <c:pt idx="1530">
                  <c:v>42968.133333333331</c:v>
                </c:pt>
                <c:pt idx="1531">
                  <c:v>42968.175000000003</c:v>
                </c:pt>
                <c:pt idx="1532">
                  <c:v>42968.216666666667</c:v>
                </c:pt>
                <c:pt idx="1533">
                  <c:v>42968.258333333331</c:v>
                </c:pt>
                <c:pt idx="1534">
                  <c:v>42968.3</c:v>
                </c:pt>
                <c:pt idx="1535">
                  <c:v>42968.341666666667</c:v>
                </c:pt>
                <c:pt idx="1536">
                  <c:v>42968.383333333331</c:v>
                </c:pt>
                <c:pt idx="1537">
                  <c:v>42968.425000000003</c:v>
                </c:pt>
                <c:pt idx="1538">
                  <c:v>42968.466666666667</c:v>
                </c:pt>
                <c:pt idx="1539">
                  <c:v>42968.508333333331</c:v>
                </c:pt>
                <c:pt idx="1540">
                  <c:v>42968.55</c:v>
                </c:pt>
                <c:pt idx="1541">
                  <c:v>42968.591666666667</c:v>
                </c:pt>
                <c:pt idx="1542">
                  <c:v>42968.633333333331</c:v>
                </c:pt>
                <c:pt idx="1543">
                  <c:v>42968.675000000003</c:v>
                </c:pt>
                <c:pt idx="1544">
                  <c:v>42968.716666666667</c:v>
                </c:pt>
                <c:pt idx="1545">
                  <c:v>42968.758333333331</c:v>
                </c:pt>
                <c:pt idx="1546">
                  <c:v>42968.800000000003</c:v>
                </c:pt>
                <c:pt idx="1547">
                  <c:v>42968.841666666667</c:v>
                </c:pt>
                <c:pt idx="1548">
                  <c:v>42968.883333333331</c:v>
                </c:pt>
                <c:pt idx="1549">
                  <c:v>42968.925000000003</c:v>
                </c:pt>
                <c:pt idx="1550">
                  <c:v>42968.966666666667</c:v>
                </c:pt>
                <c:pt idx="1551">
                  <c:v>42969.008333333331</c:v>
                </c:pt>
                <c:pt idx="1552">
                  <c:v>42969.05</c:v>
                </c:pt>
                <c:pt idx="1553">
                  <c:v>42969.091666666667</c:v>
                </c:pt>
                <c:pt idx="1554">
                  <c:v>42969.133333333331</c:v>
                </c:pt>
                <c:pt idx="1555">
                  <c:v>42969.175000000003</c:v>
                </c:pt>
                <c:pt idx="1556">
                  <c:v>42969.216666666667</c:v>
                </c:pt>
                <c:pt idx="1557">
                  <c:v>42969.258333333331</c:v>
                </c:pt>
                <c:pt idx="1558">
                  <c:v>42969.3</c:v>
                </c:pt>
                <c:pt idx="1559">
                  <c:v>42969.341666666667</c:v>
                </c:pt>
                <c:pt idx="1560">
                  <c:v>42969.383333333331</c:v>
                </c:pt>
                <c:pt idx="1561">
                  <c:v>42969.425000000003</c:v>
                </c:pt>
                <c:pt idx="1562">
                  <c:v>42969.466666666667</c:v>
                </c:pt>
                <c:pt idx="1563">
                  <c:v>42969.508333333331</c:v>
                </c:pt>
                <c:pt idx="1564">
                  <c:v>42969.55</c:v>
                </c:pt>
                <c:pt idx="1565">
                  <c:v>42969.591666666667</c:v>
                </c:pt>
                <c:pt idx="1566">
                  <c:v>42969.633333333331</c:v>
                </c:pt>
                <c:pt idx="1567">
                  <c:v>42969.675000000003</c:v>
                </c:pt>
                <c:pt idx="1568">
                  <c:v>42969.716666666667</c:v>
                </c:pt>
                <c:pt idx="1569">
                  <c:v>42969.758333333331</c:v>
                </c:pt>
                <c:pt idx="1570">
                  <c:v>42969.8</c:v>
                </c:pt>
                <c:pt idx="1571">
                  <c:v>42969.841666666667</c:v>
                </c:pt>
                <c:pt idx="1572">
                  <c:v>42969.883333333331</c:v>
                </c:pt>
                <c:pt idx="1573">
                  <c:v>42969.925000000003</c:v>
                </c:pt>
                <c:pt idx="1574">
                  <c:v>42969.966666666667</c:v>
                </c:pt>
                <c:pt idx="1575">
                  <c:v>42970.008333333331</c:v>
                </c:pt>
                <c:pt idx="1576">
                  <c:v>42970.05</c:v>
                </c:pt>
                <c:pt idx="1577">
                  <c:v>42970.091666666667</c:v>
                </c:pt>
                <c:pt idx="1578">
                  <c:v>42970.133333333331</c:v>
                </c:pt>
                <c:pt idx="1579">
                  <c:v>42970.175000000003</c:v>
                </c:pt>
                <c:pt idx="1580">
                  <c:v>42970.216666666667</c:v>
                </c:pt>
                <c:pt idx="1581">
                  <c:v>42970.258333333331</c:v>
                </c:pt>
                <c:pt idx="1582">
                  <c:v>42970.3</c:v>
                </c:pt>
                <c:pt idx="1583">
                  <c:v>42970.341666666667</c:v>
                </c:pt>
                <c:pt idx="1584">
                  <c:v>42970.383333333331</c:v>
                </c:pt>
                <c:pt idx="1585">
                  <c:v>42970.425000000003</c:v>
                </c:pt>
                <c:pt idx="1586">
                  <c:v>42970.466666666667</c:v>
                </c:pt>
                <c:pt idx="1587">
                  <c:v>42970.508333333331</c:v>
                </c:pt>
                <c:pt idx="1588">
                  <c:v>42970.55</c:v>
                </c:pt>
                <c:pt idx="1589">
                  <c:v>42970.591666666667</c:v>
                </c:pt>
                <c:pt idx="1590">
                  <c:v>42970.633333333331</c:v>
                </c:pt>
                <c:pt idx="1591">
                  <c:v>42970.675000000003</c:v>
                </c:pt>
                <c:pt idx="1592">
                  <c:v>42970.716666666667</c:v>
                </c:pt>
                <c:pt idx="1593">
                  <c:v>42970.758333333331</c:v>
                </c:pt>
                <c:pt idx="1594">
                  <c:v>42970.8</c:v>
                </c:pt>
                <c:pt idx="1595">
                  <c:v>42970.841666666667</c:v>
                </c:pt>
                <c:pt idx="1596">
                  <c:v>42970.883333333331</c:v>
                </c:pt>
                <c:pt idx="1597">
                  <c:v>42970.925000000003</c:v>
                </c:pt>
                <c:pt idx="1598">
                  <c:v>42970.966666666667</c:v>
                </c:pt>
                <c:pt idx="1599">
                  <c:v>42971.008333333331</c:v>
                </c:pt>
                <c:pt idx="1600">
                  <c:v>42971.05</c:v>
                </c:pt>
                <c:pt idx="1601">
                  <c:v>42971.091666666667</c:v>
                </c:pt>
                <c:pt idx="1602">
                  <c:v>42971.133333333331</c:v>
                </c:pt>
                <c:pt idx="1603">
                  <c:v>42971.175000000003</c:v>
                </c:pt>
                <c:pt idx="1604">
                  <c:v>42971.216666666667</c:v>
                </c:pt>
                <c:pt idx="1605">
                  <c:v>42971.258333333331</c:v>
                </c:pt>
                <c:pt idx="1606">
                  <c:v>42971.3</c:v>
                </c:pt>
                <c:pt idx="1607">
                  <c:v>42971.341666666667</c:v>
                </c:pt>
                <c:pt idx="1608">
                  <c:v>42971.383333333331</c:v>
                </c:pt>
                <c:pt idx="1609">
                  <c:v>42971.425000000003</c:v>
                </c:pt>
                <c:pt idx="1610">
                  <c:v>42971.466666666667</c:v>
                </c:pt>
                <c:pt idx="1611">
                  <c:v>42971.508333333331</c:v>
                </c:pt>
                <c:pt idx="1612">
                  <c:v>42971.55</c:v>
                </c:pt>
                <c:pt idx="1613">
                  <c:v>42971.591666666667</c:v>
                </c:pt>
                <c:pt idx="1614">
                  <c:v>42971.633333333331</c:v>
                </c:pt>
                <c:pt idx="1615">
                  <c:v>42971.675000000003</c:v>
                </c:pt>
                <c:pt idx="1616">
                  <c:v>42971.716666666667</c:v>
                </c:pt>
                <c:pt idx="1617">
                  <c:v>42971.758333333331</c:v>
                </c:pt>
                <c:pt idx="1618">
                  <c:v>42971.8</c:v>
                </c:pt>
                <c:pt idx="1619">
                  <c:v>42971.841666666667</c:v>
                </c:pt>
                <c:pt idx="1620">
                  <c:v>42971.883333333331</c:v>
                </c:pt>
                <c:pt idx="1621">
                  <c:v>42971.925000000003</c:v>
                </c:pt>
                <c:pt idx="1622">
                  <c:v>42971.966666666667</c:v>
                </c:pt>
                <c:pt idx="1623">
                  <c:v>42972.008333333331</c:v>
                </c:pt>
                <c:pt idx="1624">
                  <c:v>42972.05</c:v>
                </c:pt>
                <c:pt idx="1625">
                  <c:v>42972.091666666667</c:v>
                </c:pt>
                <c:pt idx="1626">
                  <c:v>42972.133333333331</c:v>
                </c:pt>
                <c:pt idx="1627">
                  <c:v>42972.175000000003</c:v>
                </c:pt>
                <c:pt idx="1628">
                  <c:v>42972.216666666667</c:v>
                </c:pt>
                <c:pt idx="1629">
                  <c:v>42972.258333333331</c:v>
                </c:pt>
                <c:pt idx="1630">
                  <c:v>42972.3</c:v>
                </c:pt>
                <c:pt idx="1631">
                  <c:v>42972.341666666667</c:v>
                </c:pt>
                <c:pt idx="1632">
                  <c:v>42972.383333333331</c:v>
                </c:pt>
                <c:pt idx="1633">
                  <c:v>42972.425000000003</c:v>
                </c:pt>
                <c:pt idx="1634">
                  <c:v>42972.466666666667</c:v>
                </c:pt>
                <c:pt idx="1635">
                  <c:v>42972.508333333331</c:v>
                </c:pt>
                <c:pt idx="1636">
                  <c:v>42972.55</c:v>
                </c:pt>
                <c:pt idx="1637">
                  <c:v>42972.591666666667</c:v>
                </c:pt>
                <c:pt idx="1638">
                  <c:v>42972.633333333331</c:v>
                </c:pt>
                <c:pt idx="1639">
                  <c:v>42972.675000000003</c:v>
                </c:pt>
                <c:pt idx="1640">
                  <c:v>42972.716666666667</c:v>
                </c:pt>
                <c:pt idx="1641">
                  <c:v>42972.758333333331</c:v>
                </c:pt>
                <c:pt idx="1642">
                  <c:v>42972.800000000003</c:v>
                </c:pt>
                <c:pt idx="1643">
                  <c:v>42972.841666666667</c:v>
                </c:pt>
                <c:pt idx="1644">
                  <c:v>42972.883333333331</c:v>
                </c:pt>
                <c:pt idx="1645">
                  <c:v>42972.925000000003</c:v>
                </c:pt>
                <c:pt idx="1646">
                  <c:v>42972.966666666667</c:v>
                </c:pt>
                <c:pt idx="1647">
                  <c:v>42973.008333333331</c:v>
                </c:pt>
                <c:pt idx="1648">
                  <c:v>42973.05</c:v>
                </c:pt>
                <c:pt idx="1649">
                  <c:v>42973.091666666667</c:v>
                </c:pt>
                <c:pt idx="1650">
                  <c:v>42973.133333333331</c:v>
                </c:pt>
                <c:pt idx="1651">
                  <c:v>42973.175000000003</c:v>
                </c:pt>
                <c:pt idx="1652">
                  <c:v>42973.216666666667</c:v>
                </c:pt>
                <c:pt idx="1653">
                  <c:v>42973.258333333331</c:v>
                </c:pt>
                <c:pt idx="1654">
                  <c:v>42973.3</c:v>
                </c:pt>
                <c:pt idx="1655">
                  <c:v>42973.341666666667</c:v>
                </c:pt>
                <c:pt idx="1656">
                  <c:v>42973.383333333331</c:v>
                </c:pt>
                <c:pt idx="1657">
                  <c:v>42973.425000000003</c:v>
                </c:pt>
                <c:pt idx="1658">
                  <c:v>42973.466666666667</c:v>
                </c:pt>
                <c:pt idx="1659">
                  <c:v>42973.508333333331</c:v>
                </c:pt>
                <c:pt idx="1660">
                  <c:v>42973.55</c:v>
                </c:pt>
                <c:pt idx="1661">
                  <c:v>42973.591666666667</c:v>
                </c:pt>
                <c:pt idx="1662">
                  <c:v>42973.633333333331</c:v>
                </c:pt>
                <c:pt idx="1663">
                  <c:v>42973.675000000003</c:v>
                </c:pt>
                <c:pt idx="1664">
                  <c:v>42973.716666666667</c:v>
                </c:pt>
                <c:pt idx="1665">
                  <c:v>42973.758333333331</c:v>
                </c:pt>
                <c:pt idx="1666">
                  <c:v>42973.8</c:v>
                </c:pt>
                <c:pt idx="1667">
                  <c:v>42973.841666666667</c:v>
                </c:pt>
                <c:pt idx="1668">
                  <c:v>42973.883333333331</c:v>
                </c:pt>
                <c:pt idx="1669">
                  <c:v>42973.925000000003</c:v>
                </c:pt>
                <c:pt idx="1670">
                  <c:v>42973.966666666667</c:v>
                </c:pt>
                <c:pt idx="1671">
                  <c:v>42974.008333333331</c:v>
                </c:pt>
                <c:pt idx="1672">
                  <c:v>42974.05</c:v>
                </c:pt>
                <c:pt idx="1673">
                  <c:v>42974.091666666667</c:v>
                </c:pt>
                <c:pt idx="1674">
                  <c:v>42974.133333333331</c:v>
                </c:pt>
                <c:pt idx="1675">
                  <c:v>42974.175000000003</c:v>
                </c:pt>
                <c:pt idx="1676">
                  <c:v>42974.216666666667</c:v>
                </c:pt>
                <c:pt idx="1677">
                  <c:v>42974.258333333331</c:v>
                </c:pt>
                <c:pt idx="1678">
                  <c:v>42974.3</c:v>
                </c:pt>
                <c:pt idx="1679">
                  <c:v>42974.341666666667</c:v>
                </c:pt>
                <c:pt idx="1680">
                  <c:v>42974.383333333331</c:v>
                </c:pt>
                <c:pt idx="1681">
                  <c:v>42974.425000000003</c:v>
                </c:pt>
                <c:pt idx="1682">
                  <c:v>42974.466666666667</c:v>
                </c:pt>
                <c:pt idx="1683">
                  <c:v>42974.508333333331</c:v>
                </c:pt>
                <c:pt idx="1684">
                  <c:v>42974.55</c:v>
                </c:pt>
                <c:pt idx="1685">
                  <c:v>42974.591666666667</c:v>
                </c:pt>
                <c:pt idx="1686">
                  <c:v>42974.633333333331</c:v>
                </c:pt>
                <c:pt idx="1687">
                  <c:v>42974.675000000003</c:v>
                </c:pt>
                <c:pt idx="1688">
                  <c:v>42974.716666666667</c:v>
                </c:pt>
                <c:pt idx="1689">
                  <c:v>42974.758333333331</c:v>
                </c:pt>
                <c:pt idx="1690">
                  <c:v>42974.8</c:v>
                </c:pt>
                <c:pt idx="1691">
                  <c:v>42974.841666666667</c:v>
                </c:pt>
                <c:pt idx="1692">
                  <c:v>42974.883333333331</c:v>
                </c:pt>
                <c:pt idx="1693">
                  <c:v>42974.925000000003</c:v>
                </c:pt>
                <c:pt idx="1694">
                  <c:v>42974.966666666667</c:v>
                </c:pt>
                <c:pt idx="1695">
                  <c:v>42975.008333333331</c:v>
                </c:pt>
                <c:pt idx="1696">
                  <c:v>42975.05</c:v>
                </c:pt>
                <c:pt idx="1697">
                  <c:v>42975.091666666667</c:v>
                </c:pt>
                <c:pt idx="1698">
                  <c:v>42975.133333333331</c:v>
                </c:pt>
                <c:pt idx="1699">
                  <c:v>42975.175000000003</c:v>
                </c:pt>
                <c:pt idx="1700">
                  <c:v>42975.216666666667</c:v>
                </c:pt>
                <c:pt idx="1701">
                  <c:v>42975.258333333331</c:v>
                </c:pt>
                <c:pt idx="1702">
                  <c:v>42975.3</c:v>
                </c:pt>
                <c:pt idx="1703">
                  <c:v>42975.341666666667</c:v>
                </c:pt>
                <c:pt idx="1704">
                  <c:v>42975.383333333331</c:v>
                </c:pt>
                <c:pt idx="1705">
                  <c:v>42975.425000000003</c:v>
                </c:pt>
                <c:pt idx="1706">
                  <c:v>42975.466666666667</c:v>
                </c:pt>
                <c:pt idx="1707">
                  <c:v>42975.508333333331</c:v>
                </c:pt>
                <c:pt idx="1708">
                  <c:v>42975.55</c:v>
                </c:pt>
                <c:pt idx="1709">
                  <c:v>42975.591666666667</c:v>
                </c:pt>
                <c:pt idx="1710">
                  <c:v>42975.633333333331</c:v>
                </c:pt>
                <c:pt idx="1711">
                  <c:v>42975.675000000003</c:v>
                </c:pt>
                <c:pt idx="1712">
                  <c:v>42975.716666666667</c:v>
                </c:pt>
                <c:pt idx="1713">
                  <c:v>42975.758333333331</c:v>
                </c:pt>
                <c:pt idx="1714">
                  <c:v>42975.8</c:v>
                </c:pt>
                <c:pt idx="1715">
                  <c:v>42975.841666666667</c:v>
                </c:pt>
                <c:pt idx="1716">
                  <c:v>42975.883333333331</c:v>
                </c:pt>
                <c:pt idx="1717">
                  <c:v>42975.925000000003</c:v>
                </c:pt>
                <c:pt idx="1718">
                  <c:v>42975.966666666667</c:v>
                </c:pt>
                <c:pt idx="1719">
                  <c:v>42976.008333333331</c:v>
                </c:pt>
                <c:pt idx="1720">
                  <c:v>42976.05</c:v>
                </c:pt>
                <c:pt idx="1721">
                  <c:v>42976.091666666667</c:v>
                </c:pt>
                <c:pt idx="1722">
                  <c:v>42976.133333333331</c:v>
                </c:pt>
                <c:pt idx="1723">
                  <c:v>42976.175000000003</c:v>
                </c:pt>
                <c:pt idx="1724">
                  <c:v>42976.216666666667</c:v>
                </c:pt>
                <c:pt idx="1725">
                  <c:v>42976.258333333331</c:v>
                </c:pt>
                <c:pt idx="1726">
                  <c:v>42976.3</c:v>
                </c:pt>
                <c:pt idx="1727">
                  <c:v>42976.341666666667</c:v>
                </c:pt>
                <c:pt idx="1728">
                  <c:v>42976.383333333331</c:v>
                </c:pt>
                <c:pt idx="1729">
                  <c:v>42976.425000000003</c:v>
                </c:pt>
                <c:pt idx="1730">
                  <c:v>42976.466666666667</c:v>
                </c:pt>
                <c:pt idx="1731">
                  <c:v>42976.508333333331</c:v>
                </c:pt>
                <c:pt idx="1732">
                  <c:v>42976.55</c:v>
                </c:pt>
                <c:pt idx="1733">
                  <c:v>42976.591666666667</c:v>
                </c:pt>
                <c:pt idx="1734">
                  <c:v>42976.633333333331</c:v>
                </c:pt>
                <c:pt idx="1735">
                  <c:v>42976.675000000003</c:v>
                </c:pt>
                <c:pt idx="1736">
                  <c:v>42976.716666666667</c:v>
                </c:pt>
                <c:pt idx="1737">
                  <c:v>42976.758333333331</c:v>
                </c:pt>
                <c:pt idx="1738">
                  <c:v>42976.800000000003</c:v>
                </c:pt>
                <c:pt idx="1739">
                  <c:v>42976.841666666667</c:v>
                </c:pt>
                <c:pt idx="1740">
                  <c:v>42976.883333333331</c:v>
                </c:pt>
                <c:pt idx="1741">
                  <c:v>42976.925000000003</c:v>
                </c:pt>
                <c:pt idx="1742">
                  <c:v>42976.966666666667</c:v>
                </c:pt>
                <c:pt idx="1743">
                  <c:v>42977.008333333331</c:v>
                </c:pt>
                <c:pt idx="1744">
                  <c:v>42977.05</c:v>
                </c:pt>
                <c:pt idx="1745">
                  <c:v>42977.091666666667</c:v>
                </c:pt>
                <c:pt idx="1746">
                  <c:v>42977.133333333331</c:v>
                </c:pt>
                <c:pt idx="1747">
                  <c:v>42977.175000000003</c:v>
                </c:pt>
                <c:pt idx="1748">
                  <c:v>42977.216666666667</c:v>
                </c:pt>
                <c:pt idx="1749">
                  <c:v>42977.258333333331</c:v>
                </c:pt>
                <c:pt idx="1750">
                  <c:v>42977.3</c:v>
                </c:pt>
                <c:pt idx="1751">
                  <c:v>42977.341666666667</c:v>
                </c:pt>
                <c:pt idx="1752">
                  <c:v>42977.383333333331</c:v>
                </c:pt>
                <c:pt idx="1753">
                  <c:v>42977.425000000003</c:v>
                </c:pt>
                <c:pt idx="1754">
                  <c:v>42977.466666666667</c:v>
                </c:pt>
                <c:pt idx="1755">
                  <c:v>42977.508333333331</c:v>
                </c:pt>
                <c:pt idx="1756">
                  <c:v>42977.55</c:v>
                </c:pt>
                <c:pt idx="1757">
                  <c:v>42977.591666666667</c:v>
                </c:pt>
                <c:pt idx="1758">
                  <c:v>42977.633333333331</c:v>
                </c:pt>
                <c:pt idx="1759">
                  <c:v>42977.675000000003</c:v>
                </c:pt>
                <c:pt idx="1760">
                  <c:v>42977.716666666667</c:v>
                </c:pt>
                <c:pt idx="1761">
                  <c:v>42977.758333333331</c:v>
                </c:pt>
                <c:pt idx="1762">
                  <c:v>42977.8</c:v>
                </c:pt>
                <c:pt idx="1763">
                  <c:v>42977.841666666667</c:v>
                </c:pt>
                <c:pt idx="1764">
                  <c:v>42977.883333333331</c:v>
                </c:pt>
                <c:pt idx="1765">
                  <c:v>42977.925000000003</c:v>
                </c:pt>
                <c:pt idx="1766">
                  <c:v>42977.966666666667</c:v>
                </c:pt>
                <c:pt idx="1767">
                  <c:v>42978.008333333331</c:v>
                </c:pt>
                <c:pt idx="1768">
                  <c:v>42978.05</c:v>
                </c:pt>
                <c:pt idx="1769">
                  <c:v>42978.091666666667</c:v>
                </c:pt>
                <c:pt idx="1770">
                  <c:v>42978.133333333331</c:v>
                </c:pt>
                <c:pt idx="1771">
                  <c:v>42978.175000000003</c:v>
                </c:pt>
                <c:pt idx="1772">
                  <c:v>42978.216666666667</c:v>
                </c:pt>
                <c:pt idx="1773">
                  <c:v>42978.258333333331</c:v>
                </c:pt>
                <c:pt idx="1774">
                  <c:v>42978.3</c:v>
                </c:pt>
                <c:pt idx="1775">
                  <c:v>42978.341666666667</c:v>
                </c:pt>
                <c:pt idx="1776">
                  <c:v>42978.383333333331</c:v>
                </c:pt>
                <c:pt idx="1777">
                  <c:v>42978.425000000003</c:v>
                </c:pt>
                <c:pt idx="1778">
                  <c:v>42978.466666666667</c:v>
                </c:pt>
                <c:pt idx="1779">
                  <c:v>42978.508333333331</c:v>
                </c:pt>
                <c:pt idx="1780">
                  <c:v>42978.55</c:v>
                </c:pt>
                <c:pt idx="1781">
                  <c:v>42978.591666666667</c:v>
                </c:pt>
                <c:pt idx="1782">
                  <c:v>42978.633333333331</c:v>
                </c:pt>
                <c:pt idx="1783">
                  <c:v>42978.675000000003</c:v>
                </c:pt>
                <c:pt idx="1784">
                  <c:v>42978.716666666667</c:v>
                </c:pt>
                <c:pt idx="1785">
                  <c:v>42978.758333333331</c:v>
                </c:pt>
                <c:pt idx="1786">
                  <c:v>42978.8</c:v>
                </c:pt>
                <c:pt idx="1787">
                  <c:v>42978.841666666667</c:v>
                </c:pt>
                <c:pt idx="1788">
                  <c:v>42978.883333333331</c:v>
                </c:pt>
                <c:pt idx="1789">
                  <c:v>42978.925000000003</c:v>
                </c:pt>
                <c:pt idx="1790">
                  <c:v>42978.966666666667</c:v>
                </c:pt>
                <c:pt idx="1791">
                  <c:v>42979.008333333331</c:v>
                </c:pt>
                <c:pt idx="1792">
                  <c:v>42979.05</c:v>
                </c:pt>
                <c:pt idx="1793">
                  <c:v>42979.091666666667</c:v>
                </c:pt>
                <c:pt idx="1794">
                  <c:v>42979.133333333331</c:v>
                </c:pt>
                <c:pt idx="1795">
                  <c:v>42979.175000000003</c:v>
                </c:pt>
                <c:pt idx="1796">
                  <c:v>42979.216666666667</c:v>
                </c:pt>
                <c:pt idx="1797">
                  <c:v>42979.258333333331</c:v>
                </c:pt>
                <c:pt idx="1798">
                  <c:v>42979.3</c:v>
                </c:pt>
                <c:pt idx="1799">
                  <c:v>42979.341666666667</c:v>
                </c:pt>
                <c:pt idx="1800">
                  <c:v>42979.383333333331</c:v>
                </c:pt>
                <c:pt idx="1801">
                  <c:v>42979.425000000003</c:v>
                </c:pt>
                <c:pt idx="1802">
                  <c:v>42979.466666666667</c:v>
                </c:pt>
                <c:pt idx="1803">
                  <c:v>42979.508333333331</c:v>
                </c:pt>
                <c:pt idx="1804">
                  <c:v>42979.55</c:v>
                </c:pt>
                <c:pt idx="1805">
                  <c:v>42979.591666666667</c:v>
                </c:pt>
                <c:pt idx="1806">
                  <c:v>42979.633333333331</c:v>
                </c:pt>
                <c:pt idx="1807">
                  <c:v>42979.675000000003</c:v>
                </c:pt>
                <c:pt idx="1808">
                  <c:v>42979.716666666667</c:v>
                </c:pt>
                <c:pt idx="1809">
                  <c:v>42979.758333333331</c:v>
                </c:pt>
                <c:pt idx="1810">
                  <c:v>42979.8</c:v>
                </c:pt>
                <c:pt idx="1811">
                  <c:v>42979.841666666667</c:v>
                </c:pt>
                <c:pt idx="1812">
                  <c:v>42979.883333333331</c:v>
                </c:pt>
                <c:pt idx="1813">
                  <c:v>42979.925000000003</c:v>
                </c:pt>
                <c:pt idx="1814">
                  <c:v>42979.966666666667</c:v>
                </c:pt>
                <c:pt idx="1815">
                  <c:v>42980.008333333331</c:v>
                </c:pt>
                <c:pt idx="1816">
                  <c:v>42980.05</c:v>
                </c:pt>
                <c:pt idx="1817">
                  <c:v>42980.091666666667</c:v>
                </c:pt>
                <c:pt idx="1818">
                  <c:v>42980.133333333331</c:v>
                </c:pt>
                <c:pt idx="1819">
                  <c:v>42980.175000000003</c:v>
                </c:pt>
                <c:pt idx="1820">
                  <c:v>42980.216666666667</c:v>
                </c:pt>
                <c:pt idx="1821">
                  <c:v>42980.258333333331</c:v>
                </c:pt>
                <c:pt idx="1822">
                  <c:v>42980.3</c:v>
                </c:pt>
                <c:pt idx="1823">
                  <c:v>42980.341666666667</c:v>
                </c:pt>
                <c:pt idx="1824">
                  <c:v>42980.383333333331</c:v>
                </c:pt>
                <c:pt idx="1825">
                  <c:v>42980.425000000003</c:v>
                </c:pt>
                <c:pt idx="1826">
                  <c:v>42980.466666666667</c:v>
                </c:pt>
                <c:pt idx="1827">
                  <c:v>42980.508333333331</c:v>
                </c:pt>
                <c:pt idx="1828">
                  <c:v>42980.55</c:v>
                </c:pt>
                <c:pt idx="1829">
                  <c:v>42980.591666666667</c:v>
                </c:pt>
                <c:pt idx="1830">
                  <c:v>42980.633333333331</c:v>
                </c:pt>
                <c:pt idx="1831">
                  <c:v>42980.675000000003</c:v>
                </c:pt>
                <c:pt idx="1832">
                  <c:v>42980.716666666667</c:v>
                </c:pt>
                <c:pt idx="1833">
                  <c:v>42980.758333333331</c:v>
                </c:pt>
                <c:pt idx="1834">
                  <c:v>42980.800000000003</c:v>
                </c:pt>
                <c:pt idx="1835">
                  <c:v>42980.841666666667</c:v>
                </c:pt>
                <c:pt idx="1836">
                  <c:v>42980.883333333331</c:v>
                </c:pt>
                <c:pt idx="1837">
                  <c:v>42980.925000000003</c:v>
                </c:pt>
                <c:pt idx="1838">
                  <c:v>42980.966666666667</c:v>
                </c:pt>
                <c:pt idx="1839">
                  <c:v>42981.008333333331</c:v>
                </c:pt>
                <c:pt idx="1840">
                  <c:v>42981.05</c:v>
                </c:pt>
                <c:pt idx="1841">
                  <c:v>42981.091666666667</c:v>
                </c:pt>
                <c:pt idx="1842">
                  <c:v>42981.133333333331</c:v>
                </c:pt>
                <c:pt idx="1843">
                  <c:v>42981.175000000003</c:v>
                </c:pt>
                <c:pt idx="1844">
                  <c:v>42981.216666666667</c:v>
                </c:pt>
                <c:pt idx="1845">
                  <c:v>42981.258333333331</c:v>
                </c:pt>
                <c:pt idx="1846">
                  <c:v>42981.3</c:v>
                </c:pt>
                <c:pt idx="1847">
                  <c:v>42981.341666666667</c:v>
                </c:pt>
                <c:pt idx="1848">
                  <c:v>42981.383333333331</c:v>
                </c:pt>
                <c:pt idx="1849">
                  <c:v>42981.425000000003</c:v>
                </c:pt>
                <c:pt idx="1850">
                  <c:v>42981.466666666667</c:v>
                </c:pt>
                <c:pt idx="1851">
                  <c:v>42981.508333333331</c:v>
                </c:pt>
                <c:pt idx="1852">
                  <c:v>42981.55</c:v>
                </c:pt>
                <c:pt idx="1853">
                  <c:v>42981.591666666667</c:v>
                </c:pt>
                <c:pt idx="1854">
                  <c:v>42981.633333333331</c:v>
                </c:pt>
                <c:pt idx="1855">
                  <c:v>42981.675000000003</c:v>
                </c:pt>
                <c:pt idx="1856">
                  <c:v>42981.716666666667</c:v>
                </c:pt>
                <c:pt idx="1857">
                  <c:v>42981.758333333331</c:v>
                </c:pt>
                <c:pt idx="1858">
                  <c:v>42981.8</c:v>
                </c:pt>
                <c:pt idx="1859">
                  <c:v>42981.841666666667</c:v>
                </c:pt>
                <c:pt idx="1860">
                  <c:v>42981.883333333331</c:v>
                </c:pt>
                <c:pt idx="1861">
                  <c:v>42981.925000000003</c:v>
                </c:pt>
                <c:pt idx="1862">
                  <c:v>42981.966666666667</c:v>
                </c:pt>
                <c:pt idx="1863">
                  <c:v>42982.008333333331</c:v>
                </c:pt>
                <c:pt idx="1864">
                  <c:v>42982.05</c:v>
                </c:pt>
                <c:pt idx="1865">
                  <c:v>42982.091666666667</c:v>
                </c:pt>
                <c:pt idx="1866">
                  <c:v>42982.133333333331</c:v>
                </c:pt>
                <c:pt idx="1867">
                  <c:v>42982.175000000003</c:v>
                </c:pt>
                <c:pt idx="1868">
                  <c:v>42982.216666666667</c:v>
                </c:pt>
                <c:pt idx="1869">
                  <c:v>42982.258333333331</c:v>
                </c:pt>
                <c:pt idx="1870">
                  <c:v>42982.3</c:v>
                </c:pt>
                <c:pt idx="1871">
                  <c:v>42982.341666666667</c:v>
                </c:pt>
                <c:pt idx="1872">
                  <c:v>42982.383333333331</c:v>
                </c:pt>
                <c:pt idx="1873">
                  <c:v>42982.425000000003</c:v>
                </c:pt>
                <c:pt idx="1874">
                  <c:v>42982.466666666667</c:v>
                </c:pt>
                <c:pt idx="1875">
                  <c:v>42982.508333333331</c:v>
                </c:pt>
                <c:pt idx="1876">
                  <c:v>42982.55</c:v>
                </c:pt>
                <c:pt idx="1877">
                  <c:v>42982.591666666667</c:v>
                </c:pt>
                <c:pt idx="1878">
                  <c:v>42982.633333333331</c:v>
                </c:pt>
                <c:pt idx="1879">
                  <c:v>42982.675000000003</c:v>
                </c:pt>
                <c:pt idx="1880">
                  <c:v>42982.716666666667</c:v>
                </c:pt>
                <c:pt idx="1881">
                  <c:v>42982.758333333331</c:v>
                </c:pt>
                <c:pt idx="1882">
                  <c:v>42982.8</c:v>
                </c:pt>
                <c:pt idx="1883">
                  <c:v>42982.841666666667</c:v>
                </c:pt>
                <c:pt idx="1884">
                  <c:v>42982.883333333331</c:v>
                </c:pt>
                <c:pt idx="1885">
                  <c:v>42982.925000000003</c:v>
                </c:pt>
                <c:pt idx="1886">
                  <c:v>42982.966666666667</c:v>
                </c:pt>
                <c:pt idx="1887">
                  <c:v>42983.008333333331</c:v>
                </c:pt>
                <c:pt idx="1888">
                  <c:v>42983.05</c:v>
                </c:pt>
                <c:pt idx="1889">
                  <c:v>42983.091666666667</c:v>
                </c:pt>
                <c:pt idx="1890">
                  <c:v>42983.133333333331</c:v>
                </c:pt>
                <c:pt idx="1891">
                  <c:v>42983.175000000003</c:v>
                </c:pt>
                <c:pt idx="1892">
                  <c:v>42983.216666666667</c:v>
                </c:pt>
                <c:pt idx="1893">
                  <c:v>42983.258333333331</c:v>
                </c:pt>
                <c:pt idx="1894">
                  <c:v>42983.3</c:v>
                </c:pt>
                <c:pt idx="1895">
                  <c:v>42983.341666666667</c:v>
                </c:pt>
                <c:pt idx="1896">
                  <c:v>42983.383333333331</c:v>
                </c:pt>
                <c:pt idx="1897">
                  <c:v>42983.425000000003</c:v>
                </c:pt>
                <c:pt idx="1898">
                  <c:v>42983.466666666667</c:v>
                </c:pt>
                <c:pt idx="1899">
                  <c:v>42983.508333333331</c:v>
                </c:pt>
                <c:pt idx="1900">
                  <c:v>42983.55</c:v>
                </c:pt>
                <c:pt idx="1901">
                  <c:v>42983.591666666667</c:v>
                </c:pt>
                <c:pt idx="1902">
                  <c:v>42983.633333333331</c:v>
                </c:pt>
                <c:pt idx="1903">
                  <c:v>42983.675000000003</c:v>
                </c:pt>
                <c:pt idx="1904">
                  <c:v>42983.716666666667</c:v>
                </c:pt>
                <c:pt idx="1905">
                  <c:v>42983.758333333331</c:v>
                </c:pt>
                <c:pt idx="1906">
                  <c:v>42983.8</c:v>
                </c:pt>
                <c:pt idx="1907">
                  <c:v>42983.841666666667</c:v>
                </c:pt>
                <c:pt idx="1908">
                  <c:v>42983.883333333331</c:v>
                </c:pt>
                <c:pt idx="1909">
                  <c:v>42983.925000000003</c:v>
                </c:pt>
                <c:pt idx="1910">
                  <c:v>42983.966666666667</c:v>
                </c:pt>
                <c:pt idx="1911">
                  <c:v>42984.008333333331</c:v>
                </c:pt>
                <c:pt idx="1912">
                  <c:v>42984.05</c:v>
                </c:pt>
                <c:pt idx="1913">
                  <c:v>42984.091666666667</c:v>
                </c:pt>
                <c:pt idx="1914">
                  <c:v>42984.133333333331</c:v>
                </c:pt>
                <c:pt idx="1915">
                  <c:v>42984.175000000003</c:v>
                </c:pt>
                <c:pt idx="1916">
                  <c:v>42984.216666666667</c:v>
                </c:pt>
                <c:pt idx="1917">
                  <c:v>42984.258333333331</c:v>
                </c:pt>
                <c:pt idx="1918">
                  <c:v>42984.3</c:v>
                </c:pt>
                <c:pt idx="1919">
                  <c:v>42984.341666666667</c:v>
                </c:pt>
                <c:pt idx="1920">
                  <c:v>42984.383333333331</c:v>
                </c:pt>
                <c:pt idx="1921">
                  <c:v>42984.425000000003</c:v>
                </c:pt>
                <c:pt idx="1922">
                  <c:v>42984.466666666667</c:v>
                </c:pt>
                <c:pt idx="1923">
                  <c:v>42984.508333333331</c:v>
                </c:pt>
                <c:pt idx="1924">
                  <c:v>42984.55</c:v>
                </c:pt>
                <c:pt idx="1925">
                  <c:v>42984.591666666667</c:v>
                </c:pt>
                <c:pt idx="1926">
                  <c:v>42984.633333333331</c:v>
                </c:pt>
                <c:pt idx="1927">
                  <c:v>42984.675000000003</c:v>
                </c:pt>
                <c:pt idx="1928">
                  <c:v>42984.716666666667</c:v>
                </c:pt>
                <c:pt idx="1929">
                  <c:v>42984.758333333331</c:v>
                </c:pt>
                <c:pt idx="1930">
                  <c:v>42984.800000000003</c:v>
                </c:pt>
                <c:pt idx="1931">
                  <c:v>42984.841666666667</c:v>
                </c:pt>
                <c:pt idx="1932">
                  <c:v>42984.883333333331</c:v>
                </c:pt>
                <c:pt idx="1933">
                  <c:v>42984.925000000003</c:v>
                </c:pt>
                <c:pt idx="1934">
                  <c:v>42984.966666666667</c:v>
                </c:pt>
                <c:pt idx="1935">
                  <c:v>42985.008333333331</c:v>
                </c:pt>
                <c:pt idx="1936">
                  <c:v>42985.05</c:v>
                </c:pt>
                <c:pt idx="1937">
                  <c:v>42985.091666666667</c:v>
                </c:pt>
                <c:pt idx="1938">
                  <c:v>42985.133333333331</c:v>
                </c:pt>
                <c:pt idx="1939">
                  <c:v>42985.175000000003</c:v>
                </c:pt>
                <c:pt idx="1940">
                  <c:v>42985.216666666667</c:v>
                </c:pt>
                <c:pt idx="1941">
                  <c:v>42985.258333333331</c:v>
                </c:pt>
                <c:pt idx="1942">
                  <c:v>42985.3</c:v>
                </c:pt>
                <c:pt idx="1943">
                  <c:v>42985.341666666667</c:v>
                </c:pt>
                <c:pt idx="1944">
                  <c:v>42985.383333333331</c:v>
                </c:pt>
                <c:pt idx="1945">
                  <c:v>42985.425000000003</c:v>
                </c:pt>
                <c:pt idx="1946">
                  <c:v>42985.466666666667</c:v>
                </c:pt>
                <c:pt idx="1947">
                  <c:v>42985.508333333331</c:v>
                </c:pt>
                <c:pt idx="1948">
                  <c:v>42985.55</c:v>
                </c:pt>
                <c:pt idx="1949">
                  <c:v>42985.591666666667</c:v>
                </c:pt>
                <c:pt idx="1950">
                  <c:v>42985.633333333331</c:v>
                </c:pt>
                <c:pt idx="1951">
                  <c:v>42985.675000000003</c:v>
                </c:pt>
                <c:pt idx="1952">
                  <c:v>42985.716666666667</c:v>
                </c:pt>
                <c:pt idx="1953">
                  <c:v>42985.758333333331</c:v>
                </c:pt>
                <c:pt idx="1954">
                  <c:v>42985.8</c:v>
                </c:pt>
                <c:pt idx="1955">
                  <c:v>42985.841666666667</c:v>
                </c:pt>
                <c:pt idx="1956">
                  <c:v>42985.883333333331</c:v>
                </c:pt>
                <c:pt idx="1957">
                  <c:v>42985.925000000003</c:v>
                </c:pt>
                <c:pt idx="1958">
                  <c:v>42985.966666666667</c:v>
                </c:pt>
                <c:pt idx="1959">
                  <c:v>42986.008333333331</c:v>
                </c:pt>
                <c:pt idx="1960">
                  <c:v>42986.05</c:v>
                </c:pt>
                <c:pt idx="1961">
                  <c:v>42986.091666666667</c:v>
                </c:pt>
                <c:pt idx="1962">
                  <c:v>42986.133333333331</c:v>
                </c:pt>
                <c:pt idx="1963">
                  <c:v>42986.175000000003</c:v>
                </c:pt>
                <c:pt idx="1964">
                  <c:v>42986.216666666667</c:v>
                </c:pt>
                <c:pt idx="1965">
                  <c:v>42986.258333333331</c:v>
                </c:pt>
                <c:pt idx="1966">
                  <c:v>42986.3</c:v>
                </c:pt>
                <c:pt idx="1967">
                  <c:v>42986.341666666667</c:v>
                </c:pt>
                <c:pt idx="1968">
                  <c:v>42986.383333333331</c:v>
                </c:pt>
                <c:pt idx="1969">
                  <c:v>42986.425000000003</c:v>
                </c:pt>
                <c:pt idx="1970">
                  <c:v>42986.466666666667</c:v>
                </c:pt>
                <c:pt idx="1971">
                  <c:v>42986.508333333331</c:v>
                </c:pt>
                <c:pt idx="1972">
                  <c:v>42986.55</c:v>
                </c:pt>
                <c:pt idx="1973">
                  <c:v>42986.591666666667</c:v>
                </c:pt>
                <c:pt idx="1974">
                  <c:v>42986.633333333331</c:v>
                </c:pt>
                <c:pt idx="1975">
                  <c:v>42986.675000000003</c:v>
                </c:pt>
                <c:pt idx="1976">
                  <c:v>42986.716666666667</c:v>
                </c:pt>
                <c:pt idx="1977">
                  <c:v>42986.758333333331</c:v>
                </c:pt>
                <c:pt idx="1978">
                  <c:v>42986.8</c:v>
                </c:pt>
                <c:pt idx="1979">
                  <c:v>42986.841666666667</c:v>
                </c:pt>
                <c:pt idx="1980">
                  <c:v>42986.883333333331</c:v>
                </c:pt>
                <c:pt idx="1981">
                  <c:v>42986.925000000003</c:v>
                </c:pt>
                <c:pt idx="1982">
                  <c:v>42986.966666666667</c:v>
                </c:pt>
                <c:pt idx="1983">
                  <c:v>42987.008333333331</c:v>
                </c:pt>
                <c:pt idx="1984">
                  <c:v>42987.05</c:v>
                </c:pt>
                <c:pt idx="1985">
                  <c:v>42987.091666666667</c:v>
                </c:pt>
                <c:pt idx="1986">
                  <c:v>42987.133333333331</c:v>
                </c:pt>
                <c:pt idx="1987">
                  <c:v>42987.175000000003</c:v>
                </c:pt>
                <c:pt idx="1988">
                  <c:v>42987.216666666667</c:v>
                </c:pt>
                <c:pt idx="1989">
                  <c:v>42987.258333333331</c:v>
                </c:pt>
                <c:pt idx="1990">
                  <c:v>42987.3</c:v>
                </c:pt>
                <c:pt idx="1991">
                  <c:v>42987.341666666667</c:v>
                </c:pt>
                <c:pt idx="1992">
                  <c:v>42987.383333333331</c:v>
                </c:pt>
                <c:pt idx="1993">
                  <c:v>42987.425000000003</c:v>
                </c:pt>
                <c:pt idx="1994">
                  <c:v>42987.466666666667</c:v>
                </c:pt>
                <c:pt idx="1995">
                  <c:v>42987.508333333331</c:v>
                </c:pt>
                <c:pt idx="1996">
                  <c:v>42987.55</c:v>
                </c:pt>
                <c:pt idx="1997">
                  <c:v>42987.591666666667</c:v>
                </c:pt>
                <c:pt idx="1998">
                  <c:v>42987.633333333331</c:v>
                </c:pt>
                <c:pt idx="1999">
                  <c:v>42987.675000000003</c:v>
                </c:pt>
                <c:pt idx="2000">
                  <c:v>42987.716666666667</c:v>
                </c:pt>
                <c:pt idx="2001">
                  <c:v>42987.758333333331</c:v>
                </c:pt>
                <c:pt idx="2002">
                  <c:v>42987.8</c:v>
                </c:pt>
                <c:pt idx="2003">
                  <c:v>42987.841666666667</c:v>
                </c:pt>
                <c:pt idx="2004">
                  <c:v>42987.883333333331</c:v>
                </c:pt>
                <c:pt idx="2005">
                  <c:v>42987.925000000003</c:v>
                </c:pt>
                <c:pt idx="2006">
                  <c:v>42987.966666666667</c:v>
                </c:pt>
                <c:pt idx="2007">
                  <c:v>42988.008333333331</c:v>
                </c:pt>
                <c:pt idx="2008">
                  <c:v>42988.05</c:v>
                </c:pt>
                <c:pt idx="2009">
                  <c:v>42988.091666666667</c:v>
                </c:pt>
                <c:pt idx="2010">
                  <c:v>42988.133333333331</c:v>
                </c:pt>
                <c:pt idx="2011">
                  <c:v>42988.175000000003</c:v>
                </c:pt>
                <c:pt idx="2012">
                  <c:v>42988.216666666667</c:v>
                </c:pt>
                <c:pt idx="2013">
                  <c:v>42988.258333333331</c:v>
                </c:pt>
                <c:pt idx="2014">
                  <c:v>42988.3</c:v>
                </c:pt>
                <c:pt idx="2015">
                  <c:v>42988.341666666667</c:v>
                </c:pt>
                <c:pt idx="2016">
                  <c:v>42988.383333333331</c:v>
                </c:pt>
                <c:pt idx="2017">
                  <c:v>42988.425000000003</c:v>
                </c:pt>
                <c:pt idx="2018">
                  <c:v>42988.466666666667</c:v>
                </c:pt>
                <c:pt idx="2019">
                  <c:v>42988.508333333331</c:v>
                </c:pt>
                <c:pt idx="2020">
                  <c:v>42988.55</c:v>
                </c:pt>
                <c:pt idx="2021">
                  <c:v>42988.591666666667</c:v>
                </c:pt>
                <c:pt idx="2022">
                  <c:v>42988.633333333331</c:v>
                </c:pt>
                <c:pt idx="2023">
                  <c:v>42988.675000000003</c:v>
                </c:pt>
                <c:pt idx="2024">
                  <c:v>42988.716666666667</c:v>
                </c:pt>
                <c:pt idx="2025">
                  <c:v>42988.758333333331</c:v>
                </c:pt>
                <c:pt idx="2026">
                  <c:v>42988.800000000003</c:v>
                </c:pt>
                <c:pt idx="2027">
                  <c:v>42988.841666666667</c:v>
                </c:pt>
                <c:pt idx="2028">
                  <c:v>42988.883333333331</c:v>
                </c:pt>
                <c:pt idx="2029">
                  <c:v>42988.925000000003</c:v>
                </c:pt>
                <c:pt idx="2030">
                  <c:v>42988.966666666667</c:v>
                </c:pt>
                <c:pt idx="2031">
                  <c:v>42989.008333333331</c:v>
                </c:pt>
                <c:pt idx="2032">
                  <c:v>42989.05</c:v>
                </c:pt>
                <c:pt idx="2033">
                  <c:v>42989.091666666667</c:v>
                </c:pt>
                <c:pt idx="2034">
                  <c:v>42989.133333333331</c:v>
                </c:pt>
                <c:pt idx="2035">
                  <c:v>42989.175000000003</c:v>
                </c:pt>
                <c:pt idx="2036">
                  <c:v>42989.216666666667</c:v>
                </c:pt>
                <c:pt idx="2037">
                  <c:v>42989.258333333331</c:v>
                </c:pt>
                <c:pt idx="2038">
                  <c:v>42989.3</c:v>
                </c:pt>
                <c:pt idx="2039">
                  <c:v>42989.341666666667</c:v>
                </c:pt>
                <c:pt idx="2040">
                  <c:v>42989.383333333331</c:v>
                </c:pt>
                <c:pt idx="2041">
                  <c:v>42989.425000000003</c:v>
                </c:pt>
                <c:pt idx="2042">
                  <c:v>42989.466666666667</c:v>
                </c:pt>
                <c:pt idx="2043">
                  <c:v>42989.508333333331</c:v>
                </c:pt>
                <c:pt idx="2044">
                  <c:v>42989.55</c:v>
                </c:pt>
                <c:pt idx="2045">
                  <c:v>42989.591666666667</c:v>
                </c:pt>
                <c:pt idx="2046">
                  <c:v>42989.633333333331</c:v>
                </c:pt>
                <c:pt idx="2047">
                  <c:v>42989.675000000003</c:v>
                </c:pt>
              </c:numCache>
            </c:numRef>
          </c:xVal>
          <c:yVal>
            <c:numRef>
              <c:f>'Nest 114 2017'!$B$2:$B$2049</c:f>
              <c:numCache>
                <c:formatCode>General</c:formatCode>
                <c:ptCount val="2048"/>
                <c:pt idx="0">
                  <c:v>26.5</c:v>
                </c:pt>
                <c:pt idx="1">
                  <c:v>24</c:v>
                </c:pt>
                <c:pt idx="2">
                  <c:v>24.5</c:v>
                </c:pt>
                <c:pt idx="3">
                  <c:v>24.5</c:v>
                </c:pt>
                <c:pt idx="4">
                  <c:v>31</c:v>
                </c:pt>
                <c:pt idx="5">
                  <c:v>24.5</c:v>
                </c:pt>
                <c:pt idx="6">
                  <c:v>24</c:v>
                </c:pt>
                <c:pt idx="7">
                  <c:v>24</c:v>
                </c:pt>
                <c:pt idx="8">
                  <c:v>24</c:v>
                </c:pt>
                <c:pt idx="9">
                  <c:v>25</c:v>
                </c:pt>
                <c:pt idx="10">
                  <c:v>25.5</c:v>
                </c:pt>
                <c:pt idx="11">
                  <c:v>25</c:v>
                </c:pt>
                <c:pt idx="12">
                  <c:v>25</c:v>
                </c:pt>
                <c:pt idx="13">
                  <c:v>24.5</c:v>
                </c:pt>
                <c:pt idx="14">
                  <c:v>24.5</c:v>
                </c:pt>
                <c:pt idx="15">
                  <c:v>24.5</c:v>
                </c:pt>
                <c:pt idx="16">
                  <c:v>24.5</c:v>
                </c:pt>
                <c:pt idx="17">
                  <c:v>24</c:v>
                </c:pt>
                <c:pt idx="18">
                  <c:v>24</c:v>
                </c:pt>
                <c:pt idx="19">
                  <c:v>24</c:v>
                </c:pt>
                <c:pt idx="20">
                  <c:v>23.5</c:v>
                </c:pt>
                <c:pt idx="21">
                  <c:v>23.5</c:v>
                </c:pt>
                <c:pt idx="22">
                  <c:v>23.5</c:v>
                </c:pt>
                <c:pt idx="23">
                  <c:v>24</c:v>
                </c:pt>
                <c:pt idx="24">
                  <c:v>24.5</c:v>
                </c:pt>
                <c:pt idx="25">
                  <c:v>25</c:v>
                </c:pt>
                <c:pt idx="26">
                  <c:v>25.5</c:v>
                </c:pt>
                <c:pt idx="27">
                  <c:v>26</c:v>
                </c:pt>
                <c:pt idx="28">
                  <c:v>26.5</c:v>
                </c:pt>
                <c:pt idx="29">
                  <c:v>27</c:v>
                </c:pt>
                <c:pt idx="30">
                  <c:v>25</c:v>
                </c:pt>
                <c:pt idx="31">
                  <c:v>25.5</c:v>
                </c:pt>
                <c:pt idx="32">
                  <c:v>25.5</c:v>
                </c:pt>
                <c:pt idx="33">
                  <c:v>25.5</c:v>
                </c:pt>
                <c:pt idx="34">
                  <c:v>25</c:v>
                </c:pt>
                <c:pt idx="35">
                  <c:v>24.5</c:v>
                </c:pt>
                <c:pt idx="36">
                  <c:v>24</c:v>
                </c:pt>
                <c:pt idx="37">
                  <c:v>23.5</c:v>
                </c:pt>
                <c:pt idx="38">
                  <c:v>23</c:v>
                </c:pt>
                <c:pt idx="39">
                  <c:v>23</c:v>
                </c:pt>
                <c:pt idx="40">
                  <c:v>22.5</c:v>
                </c:pt>
                <c:pt idx="41">
                  <c:v>22.5</c:v>
                </c:pt>
                <c:pt idx="42">
                  <c:v>22.5</c:v>
                </c:pt>
                <c:pt idx="43">
                  <c:v>22.5</c:v>
                </c:pt>
                <c:pt idx="44">
                  <c:v>22.5</c:v>
                </c:pt>
                <c:pt idx="45">
                  <c:v>22</c:v>
                </c:pt>
                <c:pt idx="46">
                  <c:v>22</c:v>
                </c:pt>
                <c:pt idx="47">
                  <c:v>22</c:v>
                </c:pt>
                <c:pt idx="48">
                  <c:v>22</c:v>
                </c:pt>
                <c:pt idx="49">
                  <c:v>22</c:v>
                </c:pt>
                <c:pt idx="50">
                  <c:v>22.5</c:v>
                </c:pt>
                <c:pt idx="51">
                  <c:v>23</c:v>
                </c:pt>
                <c:pt idx="52">
                  <c:v>23.5</c:v>
                </c:pt>
                <c:pt idx="53">
                  <c:v>24.5</c:v>
                </c:pt>
                <c:pt idx="54">
                  <c:v>25.5</c:v>
                </c:pt>
                <c:pt idx="55">
                  <c:v>26</c:v>
                </c:pt>
                <c:pt idx="56">
                  <c:v>26.5</c:v>
                </c:pt>
                <c:pt idx="57">
                  <c:v>26.5</c:v>
                </c:pt>
                <c:pt idx="58">
                  <c:v>26.5</c:v>
                </c:pt>
                <c:pt idx="59">
                  <c:v>26</c:v>
                </c:pt>
                <c:pt idx="60">
                  <c:v>25.5</c:v>
                </c:pt>
                <c:pt idx="61">
                  <c:v>25</c:v>
                </c:pt>
                <c:pt idx="62">
                  <c:v>24.5</c:v>
                </c:pt>
                <c:pt idx="63">
                  <c:v>24</c:v>
                </c:pt>
                <c:pt idx="64">
                  <c:v>24</c:v>
                </c:pt>
                <c:pt idx="65">
                  <c:v>23.5</c:v>
                </c:pt>
                <c:pt idx="66">
                  <c:v>23.5</c:v>
                </c:pt>
                <c:pt idx="67">
                  <c:v>23</c:v>
                </c:pt>
                <c:pt idx="68">
                  <c:v>23</c:v>
                </c:pt>
                <c:pt idx="69">
                  <c:v>23</c:v>
                </c:pt>
                <c:pt idx="70">
                  <c:v>22.5</c:v>
                </c:pt>
                <c:pt idx="71">
                  <c:v>22.5</c:v>
                </c:pt>
                <c:pt idx="72">
                  <c:v>22.5</c:v>
                </c:pt>
                <c:pt idx="73">
                  <c:v>23</c:v>
                </c:pt>
                <c:pt idx="74">
                  <c:v>23.5</c:v>
                </c:pt>
                <c:pt idx="75">
                  <c:v>24</c:v>
                </c:pt>
                <c:pt idx="76">
                  <c:v>24.5</c:v>
                </c:pt>
                <c:pt idx="77">
                  <c:v>25</c:v>
                </c:pt>
                <c:pt idx="78">
                  <c:v>25</c:v>
                </c:pt>
                <c:pt idx="79">
                  <c:v>25.5</c:v>
                </c:pt>
                <c:pt idx="80">
                  <c:v>25.5</c:v>
                </c:pt>
                <c:pt idx="81">
                  <c:v>25.5</c:v>
                </c:pt>
                <c:pt idx="82">
                  <c:v>25</c:v>
                </c:pt>
                <c:pt idx="83">
                  <c:v>24.5</c:v>
                </c:pt>
                <c:pt idx="84">
                  <c:v>24</c:v>
                </c:pt>
                <c:pt idx="85">
                  <c:v>23.5</c:v>
                </c:pt>
                <c:pt idx="86">
                  <c:v>23</c:v>
                </c:pt>
                <c:pt idx="87">
                  <c:v>22.5</c:v>
                </c:pt>
                <c:pt idx="88">
                  <c:v>22.5</c:v>
                </c:pt>
                <c:pt idx="89">
                  <c:v>22</c:v>
                </c:pt>
                <c:pt idx="90">
                  <c:v>22</c:v>
                </c:pt>
                <c:pt idx="91">
                  <c:v>22</c:v>
                </c:pt>
                <c:pt idx="92">
                  <c:v>21.5</c:v>
                </c:pt>
                <c:pt idx="93">
                  <c:v>21.5</c:v>
                </c:pt>
                <c:pt idx="94">
                  <c:v>21.5</c:v>
                </c:pt>
                <c:pt idx="95">
                  <c:v>21.5</c:v>
                </c:pt>
                <c:pt idx="96">
                  <c:v>21.5</c:v>
                </c:pt>
                <c:pt idx="97">
                  <c:v>22</c:v>
                </c:pt>
                <c:pt idx="98">
                  <c:v>22.5</c:v>
                </c:pt>
                <c:pt idx="99">
                  <c:v>23</c:v>
                </c:pt>
                <c:pt idx="100">
                  <c:v>23.5</c:v>
                </c:pt>
                <c:pt idx="101">
                  <c:v>24.5</c:v>
                </c:pt>
                <c:pt idx="102">
                  <c:v>25</c:v>
                </c:pt>
                <c:pt idx="103">
                  <c:v>25.5</c:v>
                </c:pt>
                <c:pt idx="104">
                  <c:v>26</c:v>
                </c:pt>
                <c:pt idx="105">
                  <c:v>26</c:v>
                </c:pt>
                <c:pt idx="106">
                  <c:v>25.5</c:v>
                </c:pt>
                <c:pt idx="107">
                  <c:v>25</c:v>
                </c:pt>
                <c:pt idx="108">
                  <c:v>24.5</c:v>
                </c:pt>
                <c:pt idx="109">
                  <c:v>24.5</c:v>
                </c:pt>
                <c:pt idx="110">
                  <c:v>24</c:v>
                </c:pt>
                <c:pt idx="111">
                  <c:v>23.5</c:v>
                </c:pt>
                <c:pt idx="112">
                  <c:v>23.5</c:v>
                </c:pt>
                <c:pt idx="113">
                  <c:v>23</c:v>
                </c:pt>
                <c:pt idx="114">
                  <c:v>23</c:v>
                </c:pt>
                <c:pt idx="115">
                  <c:v>23</c:v>
                </c:pt>
                <c:pt idx="116">
                  <c:v>23</c:v>
                </c:pt>
                <c:pt idx="117">
                  <c:v>23</c:v>
                </c:pt>
                <c:pt idx="118">
                  <c:v>23</c:v>
                </c:pt>
                <c:pt idx="119">
                  <c:v>23</c:v>
                </c:pt>
                <c:pt idx="120">
                  <c:v>23</c:v>
                </c:pt>
                <c:pt idx="121">
                  <c:v>22.5</c:v>
                </c:pt>
                <c:pt idx="122">
                  <c:v>22.5</c:v>
                </c:pt>
                <c:pt idx="123">
                  <c:v>23</c:v>
                </c:pt>
                <c:pt idx="124">
                  <c:v>23</c:v>
                </c:pt>
                <c:pt idx="125">
                  <c:v>23</c:v>
                </c:pt>
                <c:pt idx="126">
                  <c:v>23.5</c:v>
                </c:pt>
                <c:pt idx="127">
                  <c:v>24</c:v>
                </c:pt>
                <c:pt idx="128">
                  <c:v>24</c:v>
                </c:pt>
                <c:pt idx="129">
                  <c:v>24.5</c:v>
                </c:pt>
                <c:pt idx="130">
                  <c:v>24</c:v>
                </c:pt>
                <c:pt idx="131">
                  <c:v>24</c:v>
                </c:pt>
                <c:pt idx="132">
                  <c:v>23.5</c:v>
                </c:pt>
                <c:pt idx="133">
                  <c:v>23.5</c:v>
                </c:pt>
                <c:pt idx="134">
                  <c:v>23</c:v>
                </c:pt>
                <c:pt idx="135">
                  <c:v>23</c:v>
                </c:pt>
                <c:pt idx="136">
                  <c:v>22.5</c:v>
                </c:pt>
                <c:pt idx="137">
                  <c:v>22.5</c:v>
                </c:pt>
                <c:pt idx="138">
                  <c:v>22.5</c:v>
                </c:pt>
                <c:pt idx="139">
                  <c:v>22</c:v>
                </c:pt>
                <c:pt idx="140">
                  <c:v>22</c:v>
                </c:pt>
                <c:pt idx="141">
                  <c:v>22</c:v>
                </c:pt>
                <c:pt idx="142">
                  <c:v>22</c:v>
                </c:pt>
                <c:pt idx="143">
                  <c:v>22</c:v>
                </c:pt>
                <c:pt idx="144">
                  <c:v>22</c:v>
                </c:pt>
                <c:pt idx="145">
                  <c:v>22</c:v>
                </c:pt>
                <c:pt idx="146">
                  <c:v>22.5</c:v>
                </c:pt>
                <c:pt idx="147">
                  <c:v>23</c:v>
                </c:pt>
                <c:pt idx="148">
                  <c:v>23.5</c:v>
                </c:pt>
                <c:pt idx="149">
                  <c:v>24</c:v>
                </c:pt>
                <c:pt idx="150">
                  <c:v>24.5</c:v>
                </c:pt>
                <c:pt idx="151">
                  <c:v>25.5</c:v>
                </c:pt>
                <c:pt idx="152">
                  <c:v>26</c:v>
                </c:pt>
                <c:pt idx="153">
                  <c:v>26</c:v>
                </c:pt>
                <c:pt idx="154">
                  <c:v>26</c:v>
                </c:pt>
                <c:pt idx="155">
                  <c:v>26</c:v>
                </c:pt>
                <c:pt idx="156">
                  <c:v>25.5</c:v>
                </c:pt>
                <c:pt idx="157">
                  <c:v>25</c:v>
                </c:pt>
                <c:pt idx="158">
                  <c:v>24</c:v>
                </c:pt>
                <c:pt idx="159">
                  <c:v>23.5</c:v>
                </c:pt>
                <c:pt idx="160">
                  <c:v>23.5</c:v>
                </c:pt>
                <c:pt idx="161">
                  <c:v>23</c:v>
                </c:pt>
                <c:pt idx="162">
                  <c:v>22.5</c:v>
                </c:pt>
                <c:pt idx="163">
                  <c:v>22.5</c:v>
                </c:pt>
                <c:pt idx="164">
                  <c:v>22</c:v>
                </c:pt>
                <c:pt idx="165">
                  <c:v>22</c:v>
                </c:pt>
                <c:pt idx="166">
                  <c:v>22</c:v>
                </c:pt>
                <c:pt idx="167">
                  <c:v>21.5</c:v>
                </c:pt>
                <c:pt idx="168">
                  <c:v>22</c:v>
                </c:pt>
                <c:pt idx="169">
                  <c:v>22.5</c:v>
                </c:pt>
                <c:pt idx="170">
                  <c:v>23</c:v>
                </c:pt>
                <c:pt idx="171">
                  <c:v>23.5</c:v>
                </c:pt>
                <c:pt idx="172">
                  <c:v>24.5</c:v>
                </c:pt>
                <c:pt idx="173">
                  <c:v>25</c:v>
                </c:pt>
                <c:pt idx="174">
                  <c:v>25.5</c:v>
                </c:pt>
                <c:pt idx="175">
                  <c:v>26</c:v>
                </c:pt>
                <c:pt idx="176">
                  <c:v>26</c:v>
                </c:pt>
                <c:pt idx="177">
                  <c:v>26</c:v>
                </c:pt>
                <c:pt idx="178">
                  <c:v>26</c:v>
                </c:pt>
                <c:pt idx="179">
                  <c:v>25.5</c:v>
                </c:pt>
                <c:pt idx="180">
                  <c:v>25</c:v>
                </c:pt>
                <c:pt idx="181">
                  <c:v>24.5</c:v>
                </c:pt>
                <c:pt idx="182">
                  <c:v>24</c:v>
                </c:pt>
                <c:pt idx="183">
                  <c:v>24</c:v>
                </c:pt>
                <c:pt idx="184">
                  <c:v>23.5</c:v>
                </c:pt>
                <c:pt idx="185">
                  <c:v>23</c:v>
                </c:pt>
                <c:pt idx="186">
                  <c:v>22.5</c:v>
                </c:pt>
                <c:pt idx="187">
                  <c:v>22.5</c:v>
                </c:pt>
                <c:pt idx="188">
                  <c:v>22</c:v>
                </c:pt>
                <c:pt idx="189">
                  <c:v>21.5</c:v>
                </c:pt>
                <c:pt idx="190">
                  <c:v>21.5</c:v>
                </c:pt>
                <c:pt idx="191">
                  <c:v>21.5</c:v>
                </c:pt>
                <c:pt idx="192">
                  <c:v>21.5</c:v>
                </c:pt>
                <c:pt idx="193">
                  <c:v>22</c:v>
                </c:pt>
                <c:pt idx="194">
                  <c:v>22.5</c:v>
                </c:pt>
                <c:pt idx="195">
                  <c:v>23</c:v>
                </c:pt>
                <c:pt idx="196">
                  <c:v>23.5</c:v>
                </c:pt>
                <c:pt idx="197">
                  <c:v>24.5</c:v>
                </c:pt>
                <c:pt idx="198">
                  <c:v>25</c:v>
                </c:pt>
                <c:pt idx="199">
                  <c:v>25.5</c:v>
                </c:pt>
                <c:pt idx="200">
                  <c:v>25.5</c:v>
                </c:pt>
                <c:pt idx="201">
                  <c:v>26</c:v>
                </c:pt>
                <c:pt idx="202">
                  <c:v>25.5</c:v>
                </c:pt>
                <c:pt idx="203">
                  <c:v>25</c:v>
                </c:pt>
                <c:pt idx="204">
                  <c:v>25</c:v>
                </c:pt>
                <c:pt idx="205">
                  <c:v>24.5</c:v>
                </c:pt>
                <c:pt idx="206">
                  <c:v>24</c:v>
                </c:pt>
                <c:pt idx="207">
                  <c:v>23.5</c:v>
                </c:pt>
                <c:pt idx="208">
                  <c:v>23</c:v>
                </c:pt>
                <c:pt idx="209">
                  <c:v>23</c:v>
                </c:pt>
                <c:pt idx="210">
                  <c:v>22.5</c:v>
                </c:pt>
                <c:pt idx="211">
                  <c:v>22</c:v>
                </c:pt>
                <c:pt idx="212">
                  <c:v>22</c:v>
                </c:pt>
                <c:pt idx="213">
                  <c:v>22</c:v>
                </c:pt>
                <c:pt idx="214">
                  <c:v>21.5</c:v>
                </c:pt>
                <c:pt idx="215">
                  <c:v>21.5</c:v>
                </c:pt>
                <c:pt idx="216">
                  <c:v>21.5</c:v>
                </c:pt>
                <c:pt idx="217">
                  <c:v>21.5</c:v>
                </c:pt>
                <c:pt idx="218">
                  <c:v>22</c:v>
                </c:pt>
                <c:pt idx="219">
                  <c:v>22</c:v>
                </c:pt>
                <c:pt idx="220">
                  <c:v>22.5</c:v>
                </c:pt>
                <c:pt idx="221">
                  <c:v>23.5</c:v>
                </c:pt>
                <c:pt idx="222">
                  <c:v>24.5</c:v>
                </c:pt>
                <c:pt idx="223">
                  <c:v>25</c:v>
                </c:pt>
                <c:pt idx="224">
                  <c:v>25</c:v>
                </c:pt>
                <c:pt idx="225">
                  <c:v>25</c:v>
                </c:pt>
                <c:pt idx="226">
                  <c:v>25</c:v>
                </c:pt>
                <c:pt idx="227">
                  <c:v>24.5</c:v>
                </c:pt>
                <c:pt idx="228">
                  <c:v>24.5</c:v>
                </c:pt>
                <c:pt idx="229">
                  <c:v>24</c:v>
                </c:pt>
                <c:pt idx="230">
                  <c:v>23.5</c:v>
                </c:pt>
                <c:pt idx="231">
                  <c:v>23.5</c:v>
                </c:pt>
                <c:pt idx="232">
                  <c:v>23</c:v>
                </c:pt>
                <c:pt idx="233">
                  <c:v>22.5</c:v>
                </c:pt>
                <c:pt idx="234">
                  <c:v>22</c:v>
                </c:pt>
                <c:pt idx="235">
                  <c:v>22</c:v>
                </c:pt>
                <c:pt idx="236">
                  <c:v>21.5</c:v>
                </c:pt>
                <c:pt idx="237">
                  <c:v>21</c:v>
                </c:pt>
                <c:pt idx="238">
                  <c:v>21</c:v>
                </c:pt>
                <c:pt idx="239">
                  <c:v>20.5</c:v>
                </c:pt>
                <c:pt idx="240">
                  <c:v>20.5</c:v>
                </c:pt>
                <c:pt idx="241">
                  <c:v>21</c:v>
                </c:pt>
                <c:pt idx="242">
                  <c:v>21.5</c:v>
                </c:pt>
                <c:pt idx="243">
                  <c:v>22.5</c:v>
                </c:pt>
                <c:pt idx="244">
                  <c:v>23</c:v>
                </c:pt>
                <c:pt idx="245">
                  <c:v>24</c:v>
                </c:pt>
                <c:pt idx="246">
                  <c:v>25</c:v>
                </c:pt>
                <c:pt idx="247">
                  <c:v>25.5</c:v>
                </c:pt>
                <c:pt idx="248">
                  <c:v>26</c:v>
                </c:pt>
                <c:pt idx="249">
                  <c:v>25.5</c:v>
                </c:pt>
                <c:pt idx="250">
                  <c:v>25.5</c:v>
                </c:pt>
                <c:pt idx="251">
                  <c:v>25</c:v>
                </c:pt>
                <c:pt idx="252">
                  <c:v>24.5</c:v>
                </c:pt>
                <c:pt idx="253">
                  <c:v>24.5</c:v>
                </c:pt>
                <c:pt idx="254">
                  <c:v>24</c:v>
                </c:pt>
                <c:pt idx="255">
                  <c:v>23.5</c:v>
                </c:pt>
                <c:pt idx="256">
                  <c:v>23</c:v>
                </c:pt>
                <c:pt idx="257">
                  <c:v>23</c:v>
                </c:pt>
                <c:pt idx="258">
                  <c:v>22.5</c:v>
                </c:pt>
                <c:pt idx="259">
                  <c:v>22</c:v>
                </c:pt>
                <c:pt idx="260">
                  <c:v>22</c:v>
                </c:pt>
                <c:pt idx="261">
                  <c:v>21.5</c:v>
                </c:pt>
                <c:pt idx="262">
                  <c:v>21.5</c:v>
                </c:pt>
                <c:pt idx="263">
                  <c:v>21.5</c:v>
                </c:pt>
                <c:pt idx="264">
                  <c:v>21.5</c:v>
                </c:pt>
                <c:pt idx="265">
                  <c:v>22</c:v>
                </c:pt>
                <c:pt idx="266">
                  <c:v>22</c:v>
                </c:pt>
                <c:pt idx="267">
                  <c:v>22.5</c:v>
                </c:pt>
                <c:pt idx="268">
                  <c:v>23</c:v>
                </c:pt>
                <c:pt idx="269">
                  <c:v>23.5</c:v>
                </c:pt>
                <c:pt idx="270">
                  <c:v>24</c:v>
                </c:pt>
                <c:pt idx="271">
                  <c:v>24.5</c:v>
                </c:pt>
                <c:pt idx="272">
                  <c:v>24.5</c:v>
                </c:pt>
                <c:pt idx="273">
                  <c:v>24.5</c:v>
                </c:pt>
                <c:pt idx="274">
                  <c:v>24.5</c:v>
                </c:pt>
                <c:pt idx="275">
                  <c:v>24.5</c:v>
                </c:pt>
                <c:pt idx="276">
                  <c:v>24</c:v>
                </c:pt>
                <c:pt idx="277">
                  <c:v>23.5</c:v>
                </c:pt>
                <c:pt idx="278">
                  <c:v>23.5</c:v>
                </c:pt>
                <c:pt idx="279">
                  <c:v>23</c:v>
                </c:pt>
                <c:pt idx="280">
                  <c:v>23</c:v>
                </c:pt>
                <c:pt idx="281">
                  <c:v>23</c:v>
                </c:pt>
                <c:pt idx="282">
                  <c:v>22.5</c:v>
                </c:pt>
                <c:pt idx="283">
                  <c:v>22.5</c:v>
                </c:pt>
                <c:pt idx="284">
                  <c:v>22</c:v>
                </c:pt>
                <c:pt idx="285">
                  <c:v>22</c:v>
                </c:pt>
                <c:pt idx="286">
                  <c:v>22</c:v>
                </c:pt>
                <c:pt idx="287">
                  <c:v>21.5</c:v>
                </c:pt>
                <c:pt idx="288">
                  <c:v>21.5</c:v>
                </c:pt>
                <c:pt idx="289">
                  <c:v>22</c:v>
                </c:pt>
                <c:pt idx="290">
                  <c:v>22.5</c:v>
                </c:pt>
                <c:pt idx="291">
                  <c:v>23</c:v>
                </c:pt>
                <c:pt idx="292">
                  <c:v>23.5</c:v>
                </c:pt>
                <c:pt idx="293">
                  <c:v>24</c:v>
                </c:pt>
                <c:pt idx="294">
                  <c:v>24.5</c:v>
                </c:pt>
                <c:pt idx="295">
                  <c:v>25</c:v>
                </c:pt>
                <c:pt idx="296">
                  <c:v>25.5</c:v>
                </c:pt>
                <c:pt idx="297">
                  <c:v>25.5</c:v>
                </c:pt>
                <c:pt idx="298">
                  <c:v>25</c:v>
                </c:pt>
                <c:pt idx="299">
                  <c:v>25</c:v>
                </c:pt>
                <c:pt idx="300">
                  <c:v>24.5</c:v>
                </c:pt>
                <c:pt idx="301">
                  <c:v>24.5</c:v>
                </c:pt>
                <c:pt idx="302">
                  <c:v>24</c:v>
                </c:pt>
                <c:pt idx="303">
                  <c:v>24</c:v>
                </c:pt>
                <c:pt idx="304">
                  <c:v>23.5</c:v>
                </c:pt>
                <c:pt idx="305">
                  <c:v>23.5</c:v>
                </c:pt>
                <c:pt idx="306">
                  <c:v>23</c:v>
                </c:pt>
                <c:pt idx="307">
                  <c:v>23</c:v>
                </c:pt>
                <c:pt idx="308">
                  <c:v>23</c:v>
                </c:pt>
                <c:pt idx="309">
                  <c:v>22.5</c:v>
                </c:pt>
                <c:pt idx="310">
                  <c:v>22.5</c:v>
                </c:pt>
                <c:pt idx="311">
                  <c:v>22.5</c:v>
                </c:pt>
                <c:pt idx="312">
                  <c:v>22.5</c:v>
                </c:pt>
                <c:pt idx="313">
                  <c:v>22.5</c:v>
                </c:pt>
                <c:pt idx="314">
                  <c:v>23</c:v>
                </c:pt>
                <c:pt idx="315">
                  <c:v>23.5</c:v>
                </c:pt>
                <c:pt idx="316">
                  <c:v>24</c:v>
                </c:pt>
                <c:pt idx="317">
                  <c:v>24.5</c:v>
                </c:pt>
                <c:pt idx="318">
                  <c:v>25</c:v>
                </c:pt>
                <c:pt idx="319">
                  <c:v>25</c:v>
                </c:pt>
                <c:pt idx="320">
                  <c:v>25.5</c:v>
                </c:pt>
                <c:pt idx="321">
                  <c:v>25.5</c:v>
                </c:pt>
                <c:pt idx="322">
                  <c:v>25.5</c:v>
                </c:pt>
                <c:pt idx="323">
                  <c:v>25</c:v>
                </c:pt>
                <c:pt idx="324">
                  <c:v>24.5</c:v>
                </c:pt>
                <c:pt idx="325">
                  <c:v>24.5</c:v>
                </c:pt>
                <c:pt idx="326">
                  <c:v>24</c:v>
                </c:pt>
                <c:pt idx="327">
                  <c:v>24</c:v>
                </c:pt>
                <c:pt idx="328">
                  <c:v>23.5</c:v>
                </c:pt>
                <c:pt idx="329">
                  <c:v>23.5</c:v>
                </c:pt>
                <c:pt idx="330">
                  <c:v>23.5</c:v>
                </c:pt>
                <c:pt idx="331">
                  <c:v>23.5</c:v>
                </c:pt>
                <c:pt idx="332">
                  <c:v>23</c:v>
                </c:pt>
                <c:pt idx="333">
                  <c:v>23</c:v>
                </c:pt>
                <c:pt idx="334">
                  <c:v>22.5</c:v>
                </c:pt>
                <c:pt idx="335">
                  <c:v>22.5</c:v>
                </c:pt>
                <c:pt idx="336">
                  <c:v>22.5</c:v>
                </c:pt>
                <c:pt idx="337">
                  <c:v>23</c:v>
                </c:pt>
                <c:pt idx="338">
                  <c:v>23.5</c:v>
                </c:pt>
                <c:pt idx="339">
                  <c:v>24.5</c:v>
                </c:pt>
                <c:pt idx="340">
                  <c:v>25</c:v>
                </c:pt>
                <c:pt idx="341">
                  <c:v>26</c:v>
                </c:pt>
                <c:pt idx="342">
                  <c:v>26.5</c:v>
                </c:pt>
                <c:pt idx="343">
                  <c:v>27.5</c:v>
                </c:pt>
                <c:pt idx="344">
                  <c:v>27.5</c:v>
                </c:pt>
                <c:pt idx="345">
                  <c:v>27.5</c:v>
                </c:pt>
                <c:pt idx="346">
                  <c:v>27.5</c:v>
                </c:pt>
                <c:pt idx="347">
                  <c:v>27</c:v>
                </c:pt>
                <c:pt idx="348">
                  <c:v>26.5</c:v>
                </c:pt>
                <c:pt idx="349">
                  <c:v>26</c:v>
                </c:pt>
                <c:pt idx="350">
                  <c:v>26</c:v>
                </c:pt>
                <c:pt idx="351">
                  <c:v>25.5</c:v>
                </c:pt>
                <c:pt idx="352">
                  <c:v>25</c:v>
                </c:pt>
                <c:pt idx="353">
                  <c:v>25</c:v>
                </c:pt>
                <c:pt idx="354">
                  <c:v>24.5</c:v>
                </c:pt>
                <c:pt idx="355">
                  <c:v>24.5</c:v>
                </c:pt>
                <c:pt idx="356">
                  <c:v>24.5</c:v>
                </c:pt>
                <c:pt idx="357">
                  <c:v>24</c:v>
                </c:pt>
                <c:pt idx="358">
                  <c:v>24</c:v>
                </c:pt>
                <c:pt idx="359">
                  <c:v>23.5</c:v>
                </c:pt>
                <c:pt idx="360">
                  <c:v>23.5</c:v>
                </c:pt>
                <c:pt idx="361">
                  <c:v>24</c:v>
                </c:pt>
                <c:pt idx="362">
                  <c:v>24.5</c:v>
                </c:pt>
                <c:pt idx="363">
                  <c:v>25</c:v>
                </c:pt>
                <c:pt idx="364">
                  <c:v>26</c:v>
                </c:pt>
                <c:pt idx="365">
                  <c:v>26.5</c:v>
                </c:pt>
                <c:pt idx="366">
                  <c:v>27</c:v>
                </c:pt>
                <c:pt idx="367">
                  <c:v>27.5</c:v>
                </c:pt>
                <c:pt idx="368">
                  <c:v>27.5</c:v>
                </c:pt>
                <c:pt idx="369">
                  <c:v>27.5</c:v>
                </c:pt>
                <c:pt idx="370">
                  <c:v>27.5</c:v>
                </c:pt>
                <c:pt idx="371">
                  <c:v>27</c:v>
                </c:pt>
                <c:pt idx="372">
                  <c:v>26.5</c:v>
                </c:pt>
                <c:pt idx="373">
                  <c:v>26.5</c:v>
                </c:pt>
                <c:pt idx="374">
                  <c:v>26</c:v>
                </c:pt>
                <c:pt idx="375">
                  <c:v>25.5</c:v>
                </c:pt>
                <c:pt idx="376">
                  <c:v>25</c:v>
                </c:pt>
                <c:pt idx="377">
                  <c:v>25</c:v>
                </c:pt>
                <c:pt idx="378">
                  <c:v>25</c:v>
                </c:pt>
                <c:pt idx="379">
                  <c:v>24.5</c:v>
                </c:pt>
                <c:pt idx="380">
                  <c:v>24.5</c:v>
                </c:pt>
                <c:pt idx="381">
                  <c:v>24</c:v>
                </c:pt>
                <c:pt idx="382">
                  <c:v>24</c:v>
                </c:pt>
                <c:pt idx="383">
                  <c:v>24</c:v>
                </c:pt>
                <c:pt idx="384">
                  <c:v>24</c:v>
                </c:pt>
                <c:pt idx="385">
                  <c:v>24</c:v>
                </c:pt>
                <c:pt idx="386">
                  <c:v>24.5</c:v>
                </c:pt>
                <c:pt idx="387">
                  <c:v>25</c:v>
                </c:pt>
                <c:pt idx="388">
                  <c:v>25.5</c:v>
                </c:pt>
                <c:pt idx="389">
                  <c:v>26</c:v>
                </c:pt>
                <c:pt idx="390">
                  <c:v>27</c:v>
                </c:pt>
                <c:pt idx="391">
                  <c:v>27.5</c:v>
                </c:pt>
                <c:pt idx="392">
                  <c:v>28</c:v>
                </c:pt>
                <c:pt idx="393">
                  <c:v>28.5</c:v>
                </c:pt>
                <c:pt idx="394">
                  <c:v>28.5</c:v>
                </c:pt>
                <c:pt idx="395">
                  <c:v>28</c:v>
                </c:pt>
                <c:pt idx="396">
                  <c:v>27.5</c:v>
                </c:pt>
                <c:pt idx="397">
                  <c:v>27</c:v>
                </c:pt>
                <c:pt idx="398">
                  <c:v>26.5</c:v>
                </c:pt>
                <c:pt idx="399">
                  <c:v>26.5</c:v>
                </c:pt>
                <c:pt idx="400">
                  <c:v>26</c:v>
                </c:pt>
                <c:pt idx="401">
                  <c:v>25.5</c:v>
                </c:pt>
                <c:pt idx="402">
                  <c:v>25.5</c:v>
                </c:pt>
                <c:pt idx="403">
                  <c:v>25</c:v>
                </c:pt>
                <c:pt idx="404">
                  <c:v>24.5</c:v>
                </c:pt>
                <c:pt idx="405">
                  <c:v>24.5</c:v>
                </c:pt>
                <c:pt idx="406">
                  <c:v>24.5</c:v>
                </c:pt>
                <c:pt idx="407">
                  <c:v>24</c:v>
                </c:pt>
                <c:pt idx="408">
                  <c:v>24</c:v>
                </c:pt>
                <c:pt idx="409">
                  <c:v>24.5</c:v>
                </c:pt>
                <c:pt idx="410">
                  <c:v>24.5</c:v>
                </c:pt>
                <c:pt idx="411">
                  <c:v>25</c:v>
                </c:pt>
                <c:pt idx="412">
                  <c:v>25</c:v>
                </c:pt>
                <c:pt idx="413">
                  <c:v>25.5</c:v>
                </c:pt>
                <c:pt idx="414">
                  <c:v>25.5</c:v>
                </c:pt>
                <c:pt idx="415">
                  <c:v>26.5</c:v>
                </c:pt>
                <c:pt idx="416">
                  <c:v>27</c:v>
                </c:pt>
                <c:pt idx="417">
                  <c:v>27.5</c:v>
                </c:pt>
                <c:pt idx="418">
                  <c:v>27.5</c:v>
                </c:pt>
                <c:pt idx="419">
                  <c:v>27</c:v>
                </c:pt>
                <c:pt idx="420">
                  <c:v>27</c:v>
                </c:pt>
                <c:pt idx="421">
                  <c:v>26.5</c:v>
                </c:pt>
                <c:pt idx="422">
                  <c:v>26</c:v>
                </c:pt>
                <c:pt idx="423">
                  <c:v>25.5</c:v>
                </c:pt>
                <c:pt idx="424">
                  <c:v>25.5</c:v>
                </c:pt>
                <c:pt idx="425">
                  <c:v>25</c:v>
                </c:pt>
                <c:pt idx="426">
                  <c:v>24.5</c:v>
                </c:pt>
                <c:pt idx="427">
                  <c:v>24.5</c:v>
                </c:pt>
                <c:pt idx="428">
                  <c:v>24</c:v>
                </c:pt>
                <c:pt idx="429">
                  <c:v>24</c:v>
                </c:pt>
                <c:pt idx="430">
                  <c:v>24</c:v>
                </c:pt>
                <c:pt idx="431">
                  <c:v>23.5</c:v>
                </c:pt>
                <c:pt idx="432">
                  <c:v>23.5</c:v>
                </c:pt>
                <c:pt idx="433">
                  <c:v>23.5</c:v>
                </c:pt>
                <c:pt idx="434">
                  <c:v>23.5</c:v>
                </c:pt>
                <c:pt idx="435">
                  <c:v>24</c:v>
                </c:pt>
                <c:pt idx="436">
                  <c:v>24</c:v>
                </c:pt>
                <c:pt idx="437">
                  <c:v>24</c:v>
                </c:pt>
                <c:pt idx="438">
                  <c:v>24.5</c:v>
                </c:pt>
                <c:pt idx="439">
                  <c:v>25</c:v>
                </c:pt>
                <c:pt idx="440">
                  <c:v>25</c:v>
                </c:pt>
                <c:pt idx="441">
                  <c:v>25</c:v>
                </c:pt>
                <c:pt idx="442">
                  <c:v>25</c:v>
                </c:pt>
                <c:pt idx="443">
                  <c:v>25</c:v>
                </c:pt>
                <c:pt idx="444">
                  <c:v>24.5</c:v>
                </c:pt>
                <c:pt idx="445">
                  <c:v>24.5</c:v>
                </c:pt>
                <c:pt idx="446">
                  <c:v>24.5</c:v>
                </c:pt>
                <c:pt idx="447">
                  <c:v>24</c:v>
                </c:pt>
                <c:pt idx="448">
                  <c:v>24</c:v>
                </c:pt>
                <c:pt idx="449">
                  <c:v>24</c:v>
                </c:pt>
                <c:pt idx="450">
                  <c:v>23.5</c:v>
                </c:pt>
                <c:pt idx="451">
                  <c:v>23.5</c:v>
                </c:pt>
                <c:pt idx="452">
                  <c:v>23.5</c:v>
                </c:pt>
                <c:pt idx="453">
                  <c:v>23.5</c:v>
                </c:pt>
                <c:pt idx="454">
                  <c:v>23.5</c:v>
                </c:pt>
                <c:pt idx="455">
                  <c:v>23.5</c:v>
                </c:pt>
                <c:pt idx="456">
                  <c:v>23.5</c:v>
                </c:pt>
                <c:pt idx="457">
                  <c:v>23.5</c:v>
                </c:pt>
                <c:pt idx="458">
                  <c:v>24</c:v>
                </c:pt>
                <c:pt idx="459">
                  <c:v>24</c:v>
                </c:pt>
                <c:pt idx="460">
                  <c:v>24.5</c:v>
                </c:pt>
                <c:pt idx="461">
                  <c:v>24.5</c:v>
                </c:pt>
                <c:pt idx="462">
                  <c:v>24.5</c:v>
                </c:pt>
                <c:pt idx="463">
                  <c:v>24.5</c:v>
                </c:pt>
                <c:pt idx="464">
                  <c:v>25</c:v>
                </c:pt>
                <c:pt idx="465">
                  <c:v>25</c:v>
                </c:pt>
                <c:pt idx="466">
                  <c:v>25</c:v>
                </c:pt>
                <c:pt idx="467">
                  <c:v>25</c:v>
                </c:pt>
                <c:pt idx="468">
                  <c:v>25</c:v>
                </c:pt>
                <c:pt idx="469">
                  <c:v>24.5</c:v>
                </c:pt>
                <c:pt idx="470">
                  <c:v>24.5</c:v>
                </c:pt>
                <c:pt idx="471">
                  <c:v>24</c:v>
                </c:pt>
                <c:pt idx="472">
                  <c:v>24</c:v>
                </c:pt>
                <c:pt idx="473">
                  <c:v>23.5</c:v>
                </c:pt>
                <c:pt idx="474">
                  <c:v>23.5</c:v>
                </c:pt>
                <c:pt idx="475">
                  <c:v>23.5</c:v>
                </c:pt>
                <c:pt idx="476">
                  <c:v>23</c:v>
                </c:pt>
                <c:pt idx="477">
                  <c:v>23</c:v>
                </c:pt>
                <c:pt idx="478">
                  <c:v>23</c:v>
                </c:pt>
                <c:pt idx="479">
                  <c:v>23</c:v>
                </c:pt>
                <c:pt idx="480">
                  <c:v>23</c:v>
                </c:pt>
                <c:pt idx="481">
                  <c:v>23</c:v>
                </c:pt>
                <c:pt idx="482">
                  <c:v>23.5</c:v>
                </c:pt>
                <c:pt idx="483">
                  <c:v>24</c:v>
                </c:pt>
                <c:pt idx="484">
                  <c:v>24.5</c:v>
                </c:pt>
                <c:pt idx="485">
                  <c:v>25.5</c:v>
                </c:pt>
                <c:pt idx="486">
                  <c:v>26.5</c:v>
                </c:pt>
                <c:pt idx="487">
                  <c:v>27</c:v>
                </c:pt>
                <c:pt idx="488">
                  <c:v>27.5</c:v>
                </c:pt>
                <c:pt idx="489">
                  <c:v>27.5</c:v>
                </c:pt>
                <c:pt idx="490">
                  <c:v>27.5</c:v>
                </c:pt>
                <c:pt idx="491">
                  <c:v>27.5</c:v>
                </c:pt>
                <c:pt idx="492">
                  <c:v>27</c:v>
                </c:pt>
                <c:pt idx="493">
                  <c:v>27</c:v>
                </c:pt>
                <c:pt idx="494">
                  <c:v>26.5</c:v>
                </c:pt>
                <c:pt idx="495">
                  <c:v>26</c:v>
                </c:pt>
                <c:pt idx="496">
                  <c:v>25.5</c:v>
                </c:pt>
                <c:pt idx="497">
                  <c:v>25.5</c:v>
                </c:pt>
                <c:pt idx="498">
                  <c:v>25</c:v>
                </c:pt>
                <c:pt idx="499">
                  <c:v>25</c:v>
                </c:pt>
                <c:pt idx="500">
                  <c:v>24.5</c:v>
                </c:pt>
                <c:pt idx="501">
                  <c:v>24.5</c:v>
                </c:pt>
                <c:pt idx="502">
                  <c:v>24</c:v>
                </c:pt>
                <c:pt idx="503">
                  <c:v>24</c:v>
                </c:pt>
                <c:pt idx="504">
                  <c:v>23.5</c:v>
                </c:pt>
                <c:pt idx="505">
                  <c:v>24</c:v>
                </c:pt>
                <c:pt idx="506">
                  <c:v>24.5</c:v>
                </c:pt>
                <c:pt idx="507">
                  <c:v>25</c:v>
                </c:pt>
                <c:pt idx="508">
                  <c:v>25</c:v>
                </c:pt>
                <c:pt idx="509">
                  <c:v>26</c:v>
                </c:pt>
                <c:pt idx="510">
                  <c:v>26.5</c:v>
                </c:pt>
                <c:pt idx="511">
                  <c:v>27</c:v>
                </c:pt>
                <c:pt idx="512">
                  <c:v>27</c:v>
                </c:pt>
                <c:pt idx="513">
                  <c:v>27</c:v>
                </c:pt>
                <c:pt idx="514">
                  <c:v>27</c:v>
                </c:pt>
                <c:pt idx="515">
                  <c:v>27</c:v>
                </c:pt>
                <c:pt idx="516">
                  <c:v>26.5</c:v>
                </c:pt>
                <c:pt idx="517">
                  <c:v>26.5</c:v>
                </c:pt>
                <c:pt idx="518">
                  <c:v>26</c:v>
                </c:pt>
                <c:pt idx="519">
                  <c:v>25.5</c:v>
                </c:pt>
                <c:pt idx="520">
                  <c:v>25.5</c:v>
                </c:pt>
                <c:pt idx="521">
                  <c:v>25</c:v>
                </c:pt>
                <c:pt idx="522">
                  <c:v>24.5</c:v>
                </c:pt>
                <c:pt idx="523">
                  <c:v>24.5</c:v>
                </c:pt>
                <c:pt idx="524">
                  <c:v>24</c:v>
                </c:pt>
                <c:pt idx="525">
                  <c:v>24</c:v>
                </c:pt>
                <c:pt idx="526">
                  <c:v>23.5</c:v>
                </c:pt>
                <c:pt idx="527">
                  <c:v>23.5</c:v>
                </c:pt>
                <c:pt idx="528">
                  <c:v>23.5</c:v>
                </c:pt>
                <c:pt idx="529">
                  <c:v>23.5</c:v>
                </c:pt>
                <c:pt idx="530">
                  <c:v>24</c:v>
                </c:pt>
                <c:pt idx="531">
                  <c:v>24</c:v>
                </c:pt>
                <c:pt idx="532">
                  <c:v>24.5</c:v>
                </c:pt>
                <c:pt idx="533">
                  <c:v>25</c:v>
                </c:pt>
                <c:pt idx="534">
                  <c:v>25.5</c:v>
                </c:pt>
                <c:pt idx="535">
                  <c:v>25.5</c:v>
                </c:pt>
                <c:pt idx="536">
                  <c:v>26</c:v>
                </c:pt>
                <c:pt idx="537">
                  <c:v>26</c:v>
                </c:pt>
                <c:pt idx="538">
                  <c:v>26.5</c:v>
                </c:pt>
                <c:pt idx="539">
                  <c:v>26</c:v>
                </c:pt>
                <c:pt idx="540">
                  <c:v>26</c:v>
                </c:pt>
                <c:pt idx="541">
                  <c:v>26</c:v>
                </c:pt>
                <c:pt idx="542">
                  <c:v>25.5</c:v>
                </c:pt>
                <c:pt idx="543">
                  <c:v>25.5</c:v>
                </c:pt>
                <c:pt idx="544">
                  <c:v>25</c:v>
                </c:pt>
                <c:pt idx="545">
                  <c:v>25</c:v>
                </c:pt>
                <c:pt idx="546">
                  <c:v>24.5</c:v>
                </c:pt>
                <c:pt idx="547">
                  <c:v>24.5</c:v>
                </c:pt>
                <c:pt idx="548">
                  <c:v>24.5</c:v>
                </c:pt>
                <c:pt idx="549">
                  <c:v>24</c:v>
                </c:pt>
                <c:pt idx="550">
                  <c:v>24</c:v>
                </c:pt>
                <c:pt idx="551">
                  <c:v>24</c:v>
                </c:pt>
                <c:pt idx="552">
                  <c:v>24</c:v>
                </c:pt>
                <c:pt idx="553">
                  <c:v>24</c:v>
                </c:pt>
                <c:pt idx="554">
                  <c:v>24</c:v>
                </c:pt>
                <c:pt idx="555">
                  <c:v>24.5</c:v>
                </c:pt>
                <c:pt idx="556">
                  <c:v>25</c:v>
                </c:pt>
                <c:pt idx="557">
                  <c:v>25.5</c:v>
                </c:pt>
                <c:pt idx="558">
                  <c:v>26</c:v>
                </c:pt>
                <c:pt idx="559">
                  <c:v>26</c:v>
                </c:pt>
                <c:pt idx="560">
                  <c:v>25.5</c:v>
                </c:pt>
                <c:pt idx="561">
                  <c:v>25.5</c:v>
                </c:pt>
                <c:pt idx="562">
                  <c:v>26</c:v>
                </c:pt>
                <c:pt idx="563">
                  <c:v>25.5</c:v>
                </c:pt>
                <c:pt idx="564">
                  <c:v>25.5</c:v>
                </c:pt>
                <c:pt idx="565">
                  <c:v>25.5</c:v>
                </c:pt>
                <c:pt idx="566">
                  <c:v>25</c:v>
                </c:pt>
                <c:pt idx="567">
                  <c:v>25</c:v>
                </c:pt>
                <c:pt idx="568">
                  <c:v>24.5</c:v>
                </c:pt>
                <c:pt idx="569">
                  <c:v>24.5</c:v>
                </c:pt>
                <c:pt idx="570">
                  <c:v>24</c:v>
                </c:pt>
                <c:pt idx="571">
                  <c:v>24</c:v>
                </c:pt>
                <c:pt idx="572">
                  <c:v>24</c:v>
                </c:pt>
                <c:pt idx="573">
                  <c:v>23.5</c:v>
                </c:pt>
                <c:pt idx="574">
                  <c:v>23.5</c:v>
                </c:pt>
                <c:pt idx="575">
                  <c:v>24</c:v>
                </c:pt>
                <c:pt idx="576">
                  <c:v>24</c:v>
                </c:pt>
                <c:pt idx="577">
                  <c:v>24</c:v>
                </c:pt>
                <c:pt idx="578">
                  <c:v>24.5</c:v>
                </c:pt>
                <c:pt idx="579">
                  <c:v>24.5</c:v>
                </c:pt>
                <c:pt idx="580">
                  <c:v>25</c:v>
                </c:pt>
                <c:pt idx="581">
                  <c:v>26</c:v>
                </c:pt>
                <c:pt idx="582">
                  <c:v>26.5</c:v>
                </c:pt>
                <c:pt idx="583">
                  <c:v>27</c:v>
                </c:pt>
                <c:pt idx="584">
                  <c:v>27.5</c:v>
                </c:pt>
                <c:pt idx="585">
                  <c:v>28</c:v>
                </c:pt>
                <c:pt idx="586">
                  <c:v>28</c:v>
                </c:pt>
                <c:pt idx="587">
                  <c:v>28</c:v>
                </c:pt>
                <c:pt idx="588">
                  <c:v>27.5</c:v>
                </c:pt>
                <c:pt idx="589">
                  <c:v>27.5</c:v>
                </c:pt>
                <c:pt idx="590">
                  <c:v>27</c:v>
                </c:pt>
                <c:pt idx="591">
                  <c:v>26.5</c:v>
                </c:pt>
                <c:pt idx="592">
                  <c:v>26.5</c:v>
                </c:pt>
                <c:pt idx="593">
                  <c:v>26</c:v>
                </c:pt>
                <c:pt idx="594">
                  <c:v>25.5</c:v>
                </c:pt>
                <c:pt idx="595">
                  <c:v>25.5</c:v>
                </c:pt>
                <c:pt idx="596">
                  <c:v>25</c:v>
                </c:pt>
                <c:pt idx="597">
                  <c:v>25</c:v>
                </c:pt>
                <c:pt idx="598">
                  <c:v>25</c:v>
                </c:pt>
                <c:pt idx="599">
                  <c:v>25</c:v>
                </c:pt>
                <c:pt idx="600">
                  <c:v>25</c:v>
                </c:pt>
                <c:pt idx="601">
                  <c:v>25.5</c:v>
                </c:pt>
                <c:pt idx="602">
                  <c:v>26</c:v>
                </c:pt>
                <c:pt idx="603">
                  <c:v>26.5</c:v>
                </c:pt>
                <c:pt idx="604">
                  <c:v>27</c:v>
                </c:pt>
                <c:pt idx="605">
                  <c:v>28</c:v>
                </c:pt>
                <c:pt idx="606">
                  <c:v>28.5</c:v>
                </c:pt>
                <c:pt idx="607">
                  <c:v>29</c:v>
                </c:pt>
                <c:pt idx="608">
                  <c:v>29</c:v>
                </c:pt>
                <c:pt idx="609">
                  <c:v>29</c:v>
                </c:pt>
                <c:pt idx="610">
                  <c:v>29</c:v>
                </c:pt>
                <c:pt idx="611">
                  <c:v>28.5</c:v>
                </c:pt>
                <c:pt idx="612">
                  <c:v>28</c:v>
                </c:pt>
                <c:pt idx="613">
                  <c:v>27.5</c:v>
                </c:pt>
                <c:pt idx="614">
                  <c:v>27</c:v>
                </c:pt>
                <c:pt idx="615">
                  <c:v>27</c:v>
                </c:pt>
                <c:pt idx="616">
                  <c:v>26.5</c:v>
                </c:pt>
                <c:pt idx="617">
                  <c:v>26</c:v>
                </c:pt>
                <c:pt idx="618">
                  <c:v>25.5</c:v>
                </c:pt>
                <c:pt idx="619">
                  <c:v>25.5</c:v>
                </c:pt>
                <c:pt idx="620">
                  <c:v>25</c:v>
                </c:pt>
                <c:pt idx="621">
                  <c:v>25</c:v>
                </c:pt>
                <c:pt idx="622">
                  <c:v>25</c:v>
                </c:pt>
                <c:pt idx="623">
                  <c:v>25</c:v>
                </c:pt>
                <c:pt idx="624">
                  <c:v>25</c:v>
                </c:pt>
                <c:pt idx="625">
                  <c:v>25</c:v>
                </c:pt>
                <c:pt idx="626">
                  <c:v>25</c:v>
                </c:pt>
                <c:pt idx="627">
                  <c:v>25</c:v>
                </c:pt>
                <c:pt idx="628">
                  <c:v>25</c:v>
                </c:pt>
                <c:pt idx="629">
                  <c:v>25.5</c:v>
                </c:pt>
                <c:pt idx="630">
                  <c:v>26</c:v>
                </c:pt>
                <c:pt idx="631">
                  <c:v>26.5</c:v>
                </c:pt>
                <c:pt idx="632">
                  <c:v>26.5</c:v>
                </c:pt>
                <c:pt idx="633">
                  <c:v>26</c:v>
                </c:pt>
                <c:pt idx="634">
                  <c:v>26</c:v>
                </c:pt>
                <c:pt idx="635">
                  <c:v>25.5</c:v>
                </c:pt>
                <c:pt idx="636">
                  <c:v>25.5</c:v>
                </c:pt>
                <c:pt idx="637">
                  <c:v>25.5</c:v>
                </c:pt>
                <c:pt idx="638">
                  <c:v>25</c:v>
                </c:pt>
                <c:pt idx="639">
                  <c:v>25</c:v>
                </c:pt>
                <c:pt idx="640">
                  <c:v>25</c:v>
                </c:pt>
                <c:pt idx="641">
                  <c:v>24.5</c:v>
                </c:pt>
                <c:pt idx="642">
                  <c:v>24.5</c:v>
                </c:pt>
                <c:pt idx="643">
                  <c:v>24.5</c:v>
                </c:pt>
                <c:pt idx="644">
                  <c:v>24.5</c:v>
                </c:pt>
                <c:pt idx="645">
                  <c:v>24</c:v>
                </c:pt>
                <c:pt idx="646">
                  <c:v>24</c:v>
                </c:pt>
                <c:pt idx="647">
                  <c:v>24</c:v>
                </c:pt>
                <c:pt idx="648">
                  <c:v>24</c:v>
                </c:pt>
                <c:pt idx="649">
                  <c:v>24</c:v>
                </c:pt>
                <c:pt idx="650">
                  <c:v>24.5</c:v>
                </c:pt>
                <c:pt idx="651">
                  <c:v>25</c:v>
                </c:pt>
                <c:pt idx="652">
                  <c:v>25.5</c:v>
                </c:pt>
                <c:pt idx="653">
                  <c:v>26.5</c:v>
                </c:pt>
                <c:pt idx="654">
                  <c:v>27</c:v>
                </c:pt>
                <c:pt idx="655">
                  <c:v>27.5</c:v>
                </c:pt>
                <c:pt idx="656">
                  <c:v>28</c:v>
                </c:pt>
                <c:pt idx="657">
                  <c:v>28</c:v>
                </c:pt>
                <c:pt idx="658">
                  <c:v>27.5</c:v>
                </c:pt>
                <c:pt idx="659">
                  <c:v>27.5</c:v>
                </c:pt>
                <c:pt idx="660">
                  <c:v>27</c:v>
                </c:pt>
                <c:pt idx="661">
                  <c:v>27</c:v>
                </c:pt>
                <c:pt idx="662">
                  <c:v>26.5</c:v>
                </c:pt>
                <c:pt idx="663">
                  <c:v>26.5</c:v>
                </c:pt>
                <c:pt idx="664">
                  <c:v>26</c:v>
                </c:pt>
                <c:pt idx="665">
                  <c:v>25.5</c:v>
                </c:pt>
                <c:pt idx="666">
                  <c:v>25.5</c:v>
                </c:pt>
                <c:pt idx="667">
                  <c:v>25</c:v>
                </c:pt>
                <c:pt idx="668">
                  <c:v>25</c:v>
                </c:pt>
                <c:pt idx="669">
                  <c:v>24.5</c:v>
                </c:pt>
                <c:pt idx="670">
                  <c:v>24.5</c:v>
                </c:pt>
                <c:pt idx="671">
                  <c:v>24</c:v>
                </c:pt>
                <c:pt idx="672">
                  <c:v>24</c:v>
                </c:pt>
                <c:pt idx="673">
                  <c:v>24.5</c:v>
                </c:pt>
                <c:pt idx="674">
                  <c:v>25</c:v>
                </c:pt>
                <c:pt idx="675">
                  <c:v>25.5</c:v>
                </c:pt>
                <c:pt idx="676">
                  <c:v>26</c:v>
                </c:pt>
                <c:pt idx="677">
                  <c:v>27</c:v>
                </c:pt>
                <c:pt idx="678">
                  <c:v>27.5</c:v>
                </c:pt>
                <c:pt idx="679">
                  <c:v>28</c:v>
                </c:pt>
                <c:pt idx="680">
                  <c:v>28.5</c:v>
                </c:pt>
                <c:pt idx="681">
                  <c:v>28.5</c:v>
                </c:pt>
                <c:pt idx="682">
                  <c:v>28.5</c:v>
                </c:pt>
                <c:pt idx="683">
                  <c:v>28</c:v>
                </c:pt>
                <c:pt idx="684">
                  <c:v>28</c:v>
                </c:pt>
                <c:pt idx="685">
                  <c:v>27.5</c:v>
                </c:pt>
                <c:pt idx="686">
                  <c:v>27</c:v>
                </c:pt>
                <c:pt idx="687">
                  <c:v>26.5</c:v>
                </c:pt>
                <c:pt idx="688">
                  <c:v>26.5</c:v>
                </c:pt>
                <c:pt idx="689">
                  <c:v>26</c:v>
                </c:pt>
                <c:pt idx="690">
                  <c:v>26</c:v>
                </c:pt>
                <c:pt idx="691">
                  <c:v>25.5</c:v>
                </c:pt>
                <c:pt idx="692">
                  <c:v>25.5</c:v>
                </c:pt>
                <c:pt idx="693">
                  <c:v>25</c:v>
                </c:pt>
                <c:pt idx="694">
                  <c:v>25</c:v>
                </c:pt>
                <c:pt idx="695">
                  <c:v>25</c:v>
                </c:pt>
                <c:pt idx="696">
                  <c:v>25</c:v>
                </c:pt>
                <c:pt idx="697">
                  <c:v>25</c:v>
                </c:pt>
                <c:pt idx="698">
                  <c:v>25.5</c:v>
                </c:pt>
                <c:pt idx="699">
                  <c:v>26</c:v>
                </c:pt>
                <c:pt idx="700">
                  <c:v>26</c:v>
                </c:pt>
                <c:pt idx="701">
                  <c:v>26.5</c:v>
                </c:pt>
                <c:pt idx="702">
                  <c:v>27</c:v>
                </c:pt>
                <c:pt idx="703">
                  <c:v>27</c:v>
                </c:pt>
                <c:pt idx="704">
                  <c:v>27.5</c:v>
                </c:pt>
                <c:pt idx="705">
                  <c:v>27.5</c:v>
                </c:pt>
                <c:pt idx="706">
                  <c:v>28</c:v>
                </c:pt>
                <c:pt idx="707">
                  <c:v>27.5</c:v>
                </c:pt>
                <c:pt idx="708">
                  <c:v>27.5</c:v>
                </c:pt>
                <c:pt idx="709">
                  <c:v>27</c:v>
                </c:pt>
                <c:pt idx="710">
                  <c:v>26.5</c:v>
                </c:pt>
                <c:pt idx="711">
                  <c:v>26.5</c:v>
                </c:pt>
                <c:pt idx="712">
                  <c:v>26.5</c:v>
                </c:pt>
                <c:pt idx="713">
                  <c:v>26</c:v>
                </c:pt>
                <c:pt idx="714">
                  <c:v>26</c:v>
                </c:pt>
                <c:pt idx="715">
                  <c:v>25.5</c:v>
                </c:pt>
                <c:pt idx="716">
                  <c:v>25.5</c:v>
                </c:pt>
                <c:pt idx="717">
                  <c:v>25</c:v>
                </c:pt>
                <c:pt idx="718">
                  <c:v>25</c:v>
                </c:pt>
                <c:pt idx="719">
                  <c:v>25</c:v>
                </c:pt>
                <c:pt idx="720">
                  <c:v>25</c:v>
                </c:pt>
                <c:pt idx="721">
                  <c:v>25</c:v>
                </c:pt>
                <c:pt idx="722">
                  <c:v>25.5</c:v>
                </c:pt>
                <c:pt idx="723">
                  <c:v>25.5</c:v>
                </c:pt>
                <c:pt idx="724">
                  <c:v>26</c:v>
                </c:pt>
                <c:pt idx="725">
                  <c:v>27</c:v>
                </c:pt>
                <c:pt idx="726">
                  <c:v>27.5</c:v>
                </c:pt>
                <c:pt idx="727">
                  <c:v>28</c:v>
                </c:pt>
                <c:pt idx="728">
                  <c:v>28.5</c:v>
                </c:pt>
                <c:pt idx="729">
                  <c:v>28.5</c:v>
                </c:pt>
                <c:pt idx="730">
                  <c:v>28.5</c:v>
                </c:pt>
                <c:pt idx="731">
                  <c:v>28</c:v>
                </c:pt>
                <c:pt idx="732">
                  <c:v>28</c:v>
                </c:pt>
                <c:pt idx="733">
                  <c:v>27.5</c:v>
                </c:pt>
                <c:pt idx="734">
                  <c:v>27.5</c:v>
                </c:pt>
                <c:pt idx="735">
                  <c:v>27</c:v>
                </c:pt>
                <c:pt idx="736">
                  <c:v>26.5</c:v>
                </c:pt>
                <c:pt idx="737">
                  <c:v>26.5</c:v>
                </c:pt>
                <c:pt idx="738">
                  <c:v>26.5</c:v>
                </c:pt>
                <c:pt idx="739">
                  <c:v>26</c:v>
                </c:pt>
                <c:pt idx="740">
                  <c:v>26</c:v>
                </c:pt>
                <c:pt idx="741">
                  <c:v>25.5</c:v>
                </c:pt>
                <c:pt idx="742">
                  <c:v>25.5</c:v>
                </c:pt>
                <c:pt idx="743">
                  <c:v>25.5</c:v>
                </c:pt>
                <c:pt idx="744">
                  <c:v>25.5</c:v>
                </c:pt>
                <c:pt idx="745">
                  <c:v>25.5</c:v>
                </c:pt>
                <c:pt idx="746">
                  <c:v>26</c:v>
                </c:pt>
                <c:pt idx="747">
                  <c:v>26.5</c:v>
                </c:pt>
                <c:pt idx="748">
                  <c:v>27</c:v>
                </c:pt>
                <c:pt idx="749">
                  <c:v>27.5</c:v>
                </c:pt>
                <c:pt idx="750">
                  <c:v>27</c:v>
                </c:pt>
                <c:pt idx="751">
                  <c:v>27.5</c:v>
                </c:pt>
                <c:pt idx="752">
                  <c:v>27.5</c:v>
                </c:pt>
                <c:pt idx="753">
                  <c:v>27.5</c:v>
                </c:pt>
                <c:pt idx="754">
                  <c:v>27.5</c:v>
                </c:pt>
                <c:pt idx="755">
                  <c:v>27.5</c:v>
                </c:pt>
                <c:pt idx="756">
                  <c:v>27</c:v>
                </c:pt>
                <c:pt idx="757">
                  <c:v>27</c:v>
                </c:pt>
                <c:pt idx="758">
                  <c:v>26.5</c:v>
                </c:pt>
                <c:pt idx="759">
                  <c:v>26.5</c:v>
                </c:pt>
                <c:pt idx="760">
                  <c:v>26.5</c:v>
                </c:pt>
                <c:pt idx="761">
                  <c:v>26</c:v>
                </c:pt>
                <c:pt idx="762">
                  <c:v>26</c:v>
                </c:pt>
                <c:pt idx="763">
                  <c:v>26</c:v>
                </c:pt>
                <c:pt idx="764">
                  <c:v>25.5</c:v>
                </c:pt>
                <c:pt idx="765">
                  <c:v>25.5</c:v>
                </c:pt>
                <c:pt idx="766">
                  <c:v>25.5</c:v>
                </c:pt>
                <c:pt idx="767">
                  <c:v>25.5</c:v>
                </c:pt>
                <c:pt idx="768">
                  <c:v>25.5</c:v>
                </c:pt>
                <c:pt idx="769">
                  <c:v>25.5</c:v>
                </c:pt>
                <c:pt idx="770">
                  <c:v>26</c:v>
                </c:pt>
                <c:pt idx="771">
                  <c:v>27</c:v>
                </c:pt>
                <c:pt idx="772">
                  <c:v>27.5</c:v>
                </c:pt>
                <c:pt idx="773">
                  <c:v>28</c:v>
                </c:pt>
                <c:pt idx="774">
                  <c:v>28</c:v>
                </c:pt>
                <c:pt idx="775">
                  <c:v>28.5</c:v>
                </c:pt>
                <c:pt idx="776">
                  <c:v>28.5</c:v>
                </c:pt>
                <c:pt idx="777">
                  <c:v>28.5</c:v>
                </c:pt>
                <c:pt idx="778">
                  <c:v>28.5</c:v>
                </c:pt>
                <c:pt idx="779">
                  <c:v>28.5</c:v>
                </c:pt>
                <c:pt idx="780">
                  <c:v>28</c:v>
                </c:pt>
                <c:pt idx="781">
                  <c:v>28</c:v>
                </c:pt>
                <c:pt idx="782">
                  <c:v>27.5</c:v>
                </c:pt>
                <c:pt idx="783">
                  <c:v>27.5</c:v>
                </c:pt>
                <c:pt idx="784">
                  <c:v>27</c:v>
                </c:pt>
                <c:pt idx="785">
                  <c:v>27</c:v>
                </c:pt>
                <c:pt idx="786">
                  <c:v>26.5</c:v>
                </c:pt>
                <c:pt idx="787">
                  <c:v>26.5</c:v>
                </c:pt>
                <c:pt idx="788">
                  <c:v>26.5</c:v>
                </c:pt>
                <c:pt idx="789">
                  <c:v>26.5</c:v>
                </c:pt>
                <c:pt idx="790">
                  <c:v>26</c:v>
                </c:pt>
                <c:pt idx="791">
                  <c:v>26</c:v>
                </c:pt>
                <c:pt idx="792">
                  <c:v>26</c:v>
                </c:pt>
                <c:pt idx="793">
                  <c:v>26</c:v>
                </c:pt>
                <c:pt idx="794">
                  <c:v>26.5</c:v>
                </c:pt>
                <c:pt idx="795">
                  <c:v>27</c:v>
                </c:pt>
                <c:pt idx="796">
                  <c:v>27.5</c:v>
                </c:pt>
                <c:pt idx="797">
                  <c:v>28.5</c:v>
                </c:pt>
                <c:pt idx="798">
                  <c:v>29</c:v>
                </c:pt>
                <c:pt idx="799">
                  <c:v>29.5</c:v>
                </c:pt>
                <c:pt idx="800">
                  <c:v>29.5</c:v>
                </c:pt>
                <c:pt idx="801">
                  <c:v>29.5</c:v>
                </c:pt>
                <c:pt idx="802">
                  <c:v>29.5</c:v>
                </c:pt>
                <c:pt idx="803">
                  <c:v>29.5</c:v>
                </c:pt>
                <c:pt idx="804">
                  <c:v>29</c:v>
                </c:pt>
                <c:pt idx="805">
                  <c:v>28.5</c:v>
                </c:pt>
                <c:pt idx="806">
                  <c:v>28.5</c:v>
                </c:pt>
                <c:pt idx="807">
                  <c:v>28</c:v>
                </c:pt>
                <c:pt idx="808">
                  <c:v>27.5</c:v>
                </c:pt>
                <c:pt idx="809">
                  <c:v>27.5</c:v>
                </c:pt>
                <c:pt idx="810">
                  <c:v>27</c:v>
                </c:pt>
                <c:pt idx="811">
                  <c:v>27</c:v>
                </c:pt>
                <c:pt idx="812">
                  <c:v>27</c:v>
                </c:pt>
                <c:pt idx="813">
                  <c:v>26.5</c:v>
                </c:pt>
                <c:pt idx="814">
                  <c:v>26.5</c:v>
                </c:pt>
                <c:pt idx="815">
                  <c:v>26.5</c:v>
                </c:pt>
                <c:pt idx="816">
                  <c:v>26.5</c:v>
                </c:pt>
                <c:pt idx="817">
                  <c:v>26.5</c:v>
                </c:pt>
                <c:pt idx="818">
                  <c:v>27</c:v>
                </c:pt>
                <c:pt idx="819">
                  <c:v>27.5</c:v>
                </c:pt>
                <c:pt idx="820">
                  <c:v>28</c:v>
                </c:pt>
                <c:pt idx="821">
                  <c:v>28.5</c:v>
                </c:pt>
                <c:pt idx="822">
                  <c:v>29.5</c:v>
                </c:pt>
                <c:pt idx="823">
                  <c:v>29.5</c:v>
                </c:pt>
                <c:pt idx="824">
                  <c:v>30</c:v>
                </c:pt>
                <c:pt idx="825">
                  <c:v>29.5</c:v>
                </c:pt>
                <c:pt idx="826">
                  <c:v>29</c:v>
                </c:pt>
                <c:pt idx="827">
                  <c:v>28.5</c:v>
                </c:pt>
                <c:pt idx="828">
                  <c:v>28.5</c:v>
                </c:pt>
                <c:pt idx="829">
                  <c:v>28</c:v>
                </c:pt>
                <c:pt idx="830">
                  <c:v>27.5</c:v>
                </c:pt>
                <c:pt idx="831">
                  <c:v>27.5</c:v>
                </c:pt>
                <c:pt idx="832">
                  <c:v>27</c:v>
                </c:pt>
                <c:pt idx="833">
                  <c:v>27</c:v>
                </c:pt>
                <c:pt idx="834">
                  <c:v>26.5</c:v>
                </c:pt>
                <c:pt idx="835">
                  <c:v>26.5</c:v>
                </c:pt>
                <c:pt idx="836">
                  <c:v>26.5</c:v>
                </c:pt>
                <c:pt idx="837">
                  <c:v>26</c:v>
                </c:pt>
                <c:pt idx="838">
                  <c:v>26</c:v>
                </c:pt>
                <c:pt idx="839">
                  <c:v>26</c:v>
                </c:pt>
                <c:pt idx="840">
                  <c:v>25.5</c:v>
                </c:pt>
                <c:pt idx="841">
                  <c:v>25.5</c:v>
                </c:pt>
                <c:pt idx="842">
                  <c:v>25.5</c:v>
                </c:pt>
                <c:pt idx="843">
                  <c:v>25.5</c:v>
                </c:pt>
                <c:pt idx="844">
                  <c:v>26</c:v>
                </c:pt>
                <c:pt idx="845">
                  <c:v>26</c:v>
                </c:pt>
                <c:pt idx="846">
                  <c:v>26.5</c:v>
                </c:pt>
                <c:pt idx="847">
                  <c:v>27</c:v>
                </c:pt>
                <c:pt idx="848">
                  <c:v>27.5</c:v>
                </c:pt>
                <c:pt idx="849">
                  <c:v>27.5</c:v>
                </c:pt>
                <c:pt idx="850">
                  <c:v>27</c:v>
                </c:pt>
                <c:pt idx="851">
                  <c:v>26.5</c:v>
                </c:pt>
                <c:pt idx="852">
                  <c:v>26.5</c:v>
                </c:pt>
                <c:pt idx="853">
                  <c:v>26</c:v>
                </c:pt>
                <c:pt idx="854">
                  <c:v>26</c:v>
                </c:pt>
                <c:pt idx="855">
                  <c:v>25.5</c:v>
                </c:pt>
                <c:pt idx="856">
                  <c:v>25.5</c:v>
                </c:pt>
                <c:pt idx="857">
                  <c:v>25</c:v>
                </c:pt>
                <c:pt idx="858">
                  <c:v>24.5</c:v>
                </c:pt>
                <c:pt idx="859">
                  <c:v>24.5</c:v>
                </c:pt>
                <c:pt idx="860">
                  <c:v>24.5</c:v>
                </c:pt>
                <c:pt idx="861">
                  <c:v>24</c:v>
                </c:pt>
                <c:pt idx="862">
                  <c:v>24</c:v>
                </c:pt>
                <c:pt idx="863">
                  <c:v>24</c:v>
                </c:pt>
                <c:pt idx="864">
                  <c:v>24</c:v>
                </c:pt>
                <c:pt idx="865">
                  <c:v>24</c:v>
                </c:pt>
                <c:pt idx="866">
                  <c:v>24.5</c:v>
                </c:pt>
                <c:pt idx="867">
                  <c:v>24.5</c:v>
                </c:pt>
                <c:pt idx="868">
                  <c:v>25</c:v>
                </c:pt>
                <c:pt idx="869">
                  <c:v>25</c:v>
                </c:pt>
                <c:pt idx="870">
                  <c:v>25.5</c:v>
                </c:pt>
                <c:pt idx="871">
                  <c:v>26</c:v>
                </c:pt>
                <c:pt idx="872">
                  <c:v>26.5</c:v>
                </c:pt>
                <c:pt idx="873">
                  <c:v>26.5</c:v>
                </c:pt>
                <c:pt idx="874">
                  <c:v>26.5</c:v>
                </c:pt>
                <c:pt idx="875">
                  <c:v>26</c:v>
                </c:pt>
                <c:pt idx="876">
                  <c:v>25.5</c:v>
                </c:pt>
                <c:pt idx="877">
                  <c:v>25</c:v>
                </c:pt>
                <c:pt idx="878">
                  <c:v>24.5</c:v>
                </c:pt>
                <c:pt idx="879">
                  <c:v>24.5</c:v>
                </c:pt>
                <c:pt idx="880">
                  <c:v>24</c:v>
                </c:pt>
                <c:pt idx="881">
                  <c:v>23.5</c:v>
                </c:pt>
                <c:pt idx="882">
                  <c:v>23.5</c:v>
                </c:pt>
                <c:pt idx="883">
                  <c:v>23.5</c:v>
                </c:pt>
                <c:pt idx="884">
                  <c:v>23.5</c:v>
                </c:pt>
                <c:pt idx="885">
                  <c:v>23</c:v>
                </c:pt>
                <c:pt idx="886">
                  <c:v>23</c:v>
                </c:pt>
                <c:pt idx="887">
                  <c:v>23</c:v>
                </c:pt>
                <c:pt idx="888">
                  <c:v>23</c:v>
                </c:pt>
                <c:pt idx="889">
                  <c:v>23</c:v>
                </c:pt>
                <c:pt idx="890">
                  <c:v>23</c:v>
                </c:pt>
                <c:pt idx="891">
                  <c:v>23.5</c:v>
                </c:pt>
                <c:pt idx="892">
                  <c:v>23.5</c:v>
                </c:pt>
                <c:pt idx="893">
                  <c:v>23.5</c:v>
                </c:pt>
                <c:pt idx="894">
                  <c:v>24</c:v>
                </c:pt>
                <c:pt idx="895">
                  <c:v>24</c:v>
                </c:pt>
                <c:pt idx="896">
                  <c:v>24.5</c:v>
                </c:pt>
                <c:pt idx="897">
                  <c:v>24.5</c:v>
                </c:pt>
                <c:pt idx="898">
                  <c:v>24.5</c:v>
                </c:pt>
                <c:pt idx="899">
                  <c:v>24.5</c:v>
                </c:pt>
                <c:pt idx="900">
                  <c:v>24</c:v>
                </c:pt>
                <c:pt idx="901">
                  <c:v>24</c:v>
                </c:pt>
                <c:pt idx="902">
                  <c:v>23.5</c:v>
                </c:pt>
                <c:pt idx="903">
                  <c:v>23.5</c:v>
                </c:pt>
                <c:pt idx="904">
                  <c:v>23</c:v>
                </c:pt>
                <c:pt idx="905">
                  <c:v>23</c:v>
                </c:pt>
                <c:pt idx="906">
                  <c:v>23</c:v>
                </c:pt>
                <c:pt idx="907">
                  <c:v>22.5</c:v>
                </c:pt>
                <c:pt idx="908">
                  <c:v>22.5</c:v>
                </c:pt>
                <c:pt idx="909">
                  <c:v>22.5</c:v>
                </c:pt>
                <c:pt idx="910">
                  <c:v>22.5</c:v>
                </c:pt>
                <c:pt idx="911">
                  <c:v>22</c:v>
                </c:pt>
                <c:pt idx="912">
                  <c:v>22</c:v>
                </c:pt>
                <c:pt idx="913">
                  <c:v>22</c:v>
                </c:pt>
                <c:pt idx="914">
                  <c:v>22.5</c:v>
                </c:pt>
                <c:pt idx="915">
                  <c:v>23</c:v>
                </c:pt>
                <c:pt idx="916">
                  <c:v>23.5</c:v>
                </c:pt>
                <c:pt idx="917">
                  <c:v>24.5</c:v>
                </c:pt>
                <c:pt idx="918">
                  <c:v>25</c:v>
                </c:pt>
                <c:pt idx="919">
                  <c:v>25</c:v>
                </c:pt>
                <c:pt idx="920">
                  <c:v>25.5</c:v>
                </c:pt>
                <c:pt idx="921">
                  <c:v>25.5</c:v>
                </c:pt>
                <c:pt idx="922">
                  <c:v>25</c:v>
                </c:pt>
                <c:pt idx="923">
                  <c:v>25</c:v>
                </c:pt>
                <c:pt idx="924">
                  <c:v>24.5</c:v>
                </c:pt>
                <c:pt idx="925">
                  <c:v>24</c:v>
                </c:pt>
                <c:pt idx="926">
                  <c:v>23.5</c:v>
                </c:pt>
                <c:pt idx="927">
                  <c:v>23</c:v>
                </c:pt>
                <c:pt idx="928">
                  <c:v>23</c:v>
                </c:pt>
                <c:pt idx="929">
                  <c:v>22.5</c:v>
                </c:pt>
                <c:pt idx="930">
                  <c:v>22.5</c:v>
                </c:pt>
                <c:pt idx="931">
                  <c:v>22</c:v>
                </c:pt>
                <c:pt idx="932">
                  <c:v>22</c:v>
                </c:pt>
                <c:pt idx="933">
                  <c:v>22</c:v>
                </c:pt>
                <c:pt idx="934">
                  <c:v>22</c:v>
                </c:pt>
                <c:pt idx="935">
                  <c:v>21.5</c:v>
                </c:pt>
                <c:pt idx="936">
                  <c:v>22</c:v>
                </c:pt>
                <c:pt idx="937">
                  <c:v>22</c:v>
                </c:pt>
                <c:pt idx="938">
                  <c:v>22.5</c:v>
                </c:pt>
                <c:pt idx="939">
                  <c:v>23</c:v>
                </c:pt>
                <c:pt idx="940">
                  <c:v>23</c:v>
                </c:pt>
                <c:pt idx="941">
                  <c:v>23.5</c:v>
                </c:pt>
                <c:pt idx="942">
                  <c:v>24</c:v>
                </c:pt>
                <c:pt idx="943">
                  <c:v>24</c:v>
                </c:pt>
                <c:pt idx="944">
                  <c:v>24</c:v>
                </c:pt>
                <c:pt idx="945">
                  <c:v>24.5</c:v>
                </c:pt>
                <c:pt idx="946">
                  <c:v>24.5</c:v>
                </c:pt>
                <c:pt idx="947">
                  <c:v>24</c:v>
                </c:pt>
                <c:pt idx="948">
                  <c:v>24</c:v>
                </c:pt>
                <c:pt idx="949">
                  <c:v>24</c:v>
                </c:pt>
                <c:pt idx="950">
                  <c:v>24</c:v>
                </c:pt>
                <c:pt idx="951">
                  <c:v>23.5</c:v>
                </c:pt>
                <c:pt idx="952">
                  <c:v>23.5</c:v>
                </c:pt>
                <c:pt idx="953">
                  <c:v>23.5</c:v>
                </c:pt>
                <c:pt idx="954">
                  <c:v>23.5</c:v>
                </c:pt>
                <c:pt idx="955">
                  <c:v>23.5</c:v>
                </c:pt>
                <c:pt idx="956">
                  <c:v>23.5</c:v>
                </c:pt>
                <c:pt idx="957">
                  <c:v>23</c:v>
                </c:pt>
                <c:pt idx="958">
                  <c:v>23</c:v>
                </c:pt>
                <c:pt idx="959">
                  <c:v>23</c:v>
                </c:pt>
                <c:pt idx="960">
                  <c:v>23</c:v>
                </c:pt>
                <c:pt idx="961">
                  <c:v>23.5</c:v>
                </c:pt>
                <c:pt idx="962">
                  <c:v>24</c:v>
                </c:pt>
                <c:pt idx="963">
                  <c:v>24.5</c:v>
                </c:pt>
                <c:pt idx="964">
                  <c:v>25</c:v>
                </c:pt>
                <c:pt idx="965">
                  <c:v>26</c:v>
                </c:pt>
                <c:pt idx="966">
                  <c:v>26.5</c:v>
                </c:pt>
                <c:pt idx="967">
                  <c:v>27</c:v>
                </c:pt>
                <c:pt idx="968">
                  <c:v>27</c:v>
                </c:pt>
                <c:pt idx="969">
                  <c:v>27</c:v>
                </c:pt>
                <c:pt idx="970">
                  <c:v>26.5</c:v>
                </c:pt>
                <c:pt idx="971">
                  <c:v>26.5</c:v>
                </c:pt>
                <c:pt idx="972">
                  <c:v>26</c:v>
                </c:pt>
                <c:pt idx="973">
                  <c:v>26</c:v>
                </c:pt>
                <c:pt idx="974">
                  <c:v>25.5</c:v>
                </c:pt>
                <c:pt idx="975">
                  <c:v>25.5</c:v>
                </c:pt>
                <c:pt idx="976">
                  <c:v>25</c:v>
                </c:pt>
                <c:pt idx="977">
                  <c:v>25</c:v>
                </c:pt>
                <c:pt idx="978">
                  <c:v>24.5</c:v>
                </c:pt>
                <c:pt idx="979">
                  <c:v>24.5</c:v>
                </c:pt>
                <c:pt idx="980">
                  <c:v>24.5</c:v>
                </c:pt>
                <c:pt idx="981">
                  <c:v>24</c:v>
                </c:pt>
                <c:pt idx="982">
                  <c:v>24</c:v>
                </c:pt>
                <c:pt idx="983">
                  <c:v>23.5</c:v>
                </c:pt>
                <c:pt idx="984">
                  <c:v>23.5</c:v>
                </c:pt>
                <c:pt idx="985">
                  <c:v>23</c:v>
                </c:pt>
                <c:pt idx="986">
                  <c:v>23</c:v>
                </c:pt>
                <c:pt idx="987">
                  <c:v>23</c:v>
                </c:pt>
                <c:pt idx="988">
                  <c:v>22.5</c:v>
                </c:pt>
                <c:pt idx="989">
                  <c:v>22.5</c:v>
                </c:pt>
                <c:pt idx="990">
                  <c:v>22.5</c:v>
                </c:pt>
                <c:pt idx="991">
                  <c:v>22.5</c:v>
                </c:pt>
                <c:pt idx="992">
                  <c:v>22.5</c:v>
                </c:pt>
                <c:pt idx="993">
                  <c:v>22.5</c:v>
                </c:pt>
                <c:pt idx="994">
                  <c:v>22.5</c:v>
                </c:pt>
                <c:pt idx="995">
                  <c:v>22.5</c:v>
                </c:pt>
                <c:pt idx="996">
                  <c:v>22</c:v>
                </c:pt>
                <c:pt idx="997">
                  <c:v>22</c:v>
                </c:pt>
                <c:pt idx="998">
                  <c:v>22</c:v>
                </c:pt>
                <c:pt idx="999">
                  <c:v>21.5</c:v>
                </c:pt>
                <c:pt idx="1000">
                  <c:v>21.5</c:v>
                </c:pt>
                <c:pt idx="1001">
                  <c:v>21.5</c:v>
                </c:pt>
                <c:pt idx="1002">
                  <c:v>21</c:v>
                </c:pt>
                <c:pt idx="1003">
                  <c:v>21</c:v>
                </c:pt>
                <c:pt idx="1004">
                  <c:v>21</c:v>
                </c:pt>
                <c:pt idx="1005">
                  <c:v>20.5</c:v>
                </c:pt>
                <c:pt idx="1006">
                  <c:v>20.5</c:v>
                </c:pt>
                <c:pt idx="1007">
                  <c:v>20.5</c:v>
                </c:pt>
                <c:pt idx="1008">
                  <c:v>20.5</c:v>
                </c:pt>
                <c:pt idx="1009">
                  <c:v>20.5</c:v>
                </c:pt>
                <c:pt idx="1010">
                  <c:v>21</c:v>
                </c:pt>
                <c:pt idx="1011">
                  <c:v>21.5</c:v>
                </c:pt>
                <c:pt idx="1012">
                  <c:v>22</c:v>
                </c:pt>
                <c:pt idx="1013">
                  <c:v>22.5</c:v>
                </c:pt>
                <c:pt idx="1014">
                  <c:v>23.5</c:v>
                </c:pt>
                <c:pt idx="1015">
                  <c:v>24</c:v>
                </c:pt>
                <c:pt idx="1016">
                  <c:v>25</c:v>
                </c:pt>
                <c:pt idx="1017">
                  <c:v>25</c:v>
                </c:pt>
                <c:pt idx="1018">
                  <c:v>25</c:v>
                </c:pt>
                <c:pt idx="1019">
                  <c:v>24.5</c:v>
                </c:pt>
                <c:pt idx="1020">
                  <c:v>24</c:v>
                </c:pt>
                <c:pt idx="1021">
                  <c:v>23.5</c:v>
                </c:pt>
                <c:pt idx="1022">
                  <c:v>23</c:v>
                </c:pt>
                <c:pt idx="1023">
                  <c:v>23</c:v>
                </c:pt>
                <c:pt idx="1024">
                  <c:v>22.5</c:v>
                </c:pt>
                <c:pt idx="1025">
                  <c:v>22.5</c:v>
                </c:pt>
                <c:pt idx="1026">
                  <c:v>22</c:v>
                </c:pt>
                <c:pt idx="1027">
                  <c:v>21.5</c:v>
                </c:pt>
                <c:pt idx="1028">
                  <c:v>21.5</c:v>
                </c:pt>
                <c:pt idx="1029">
                  <c:v>21.5</c:v>
                </c:pt>
                <c:pt idx="1030">
                  <c:v>21</c:v>
                </c:pt>
                <c:pt idx="1031">
                  <c:v>21</c:v>
                </c:pt>
                <c:pt idx="1032">
                  <c:v>21</c:v>
                </c:pt>
                <c:pt idx="1033">
                  <c:v>21</c:v>
                </c:pt>
                <c:pt idx="1034">
                  <c:v>22</c:v>
                </c:pt>
                <c:pt idx="1035">
                  <c:v>22.5</c:v>
                </c:pt>
                <c:pt idx="1036">
                  <c:v>23.5</c:v>
                </c:pt>
                <c:pt idx="1037">
                  <c:v>24.5</c:v>
                </c:pt>
                <c:pt idx="1038">
                  <c:v>25</c:v>
                </c:pt>
                <c:pt idx="1039">
                  <c:v>25.5</c:v>
                </c:pt>
                <c:pt idx="1040">
                  <c:v>26</c:v>
                </c:pt>
                <c:pt idx="1041">
                  <c:v>26</c:v>
                </c:pt>
                <c:pt idx="1042">
                  <c:v>26</c:v>
                </c:pt>
                <c:pt idx="1043">
                  <c:v>26</c:v>
                </c:pt>
                <c:pt idx="1044">
                  <c:v>25.5</c:v>
                </c:pt>
                <c:pt idx="1045">
                  <c:v>25</c:v>
                </c:pt>
                <c:pt idx="1046">
                  <c:v>24.5</c:v>
                </c:pt>
                <c:pt idx="1047">
                  <c:v>24.5</c:v>
                </c:pt>
                <c:pt idx="1048">
                  <c:v>24</c:v>
                </c:pt>
                <c:pt idx="1049">
                  <c:v>24</c:v>
                </c:pt>
                <c:pt idx="1050">
                  <c:v>24</c:v>
                </c:pt>
                <c:pt idx="1051">
                  <c:v>23.5</c:v>
                </c:pt>
                <c:pt idx="1052">
                  <c:v>23.5</c:v>
                </c:pt>
                <c:pt idx="1053">
                  <c:v>23</c:v>
                </c:pt>
                <c:pt idx="1054">
                  <c:v>23</c:v>
                </c:pt>
                <c:pt idx="1055">
                  <c:v>23</c:v>
                </c:pt>
                <c:pt idx="1056">
                  <c:v>23</c:v>
                </c:pt>
                <c:pt idx="1057">
                  <c:v>23</c:v>
                </c:pt>
                <c:pt idx="1058">
                  <c:v>23.5</c:v>
                </c:pt>
                <c:pt idx="1059">
                  <c:v>24</c:v>
                </c:pt>
                <c:pt idx="1060">
                  <c:v>25</c:v>
                </c:pt>
                <c:pt idx="1061">
                  <c:v>26</c:v>
                </c:pt>
                <c:pt idx="1062">
                  <c:v>26.5</c:v>
                </c:pt>
                <c:pt idx="1063">
                  <c:v>27</c:v>
                </c:pt>
                <c:pt idx="1064">
                  <c:v>27.5</c:v>
                </c:pt>
                <c:pt idx="1065">
                  <c:v>27.5</c:v>
                </c:pt>
                <c:pt idx="1066">
                  <c:v>27.5</c:v>
                </c:pt>
                <c:pt idx="1067">
                  <c:v>27</c:v>
                </c:pt>
                <c:pt idx="1068">
                  <c:v>26.5</c:v>
                </c:pt>
                <c:pt idx="1069">
                  <c:v>26.5</c:v>
                </c:pt>
                <c:pt idx="1070">
                  <c:v>26</c:v>
                </c:pt>
                <c:pt idx="1071">
                  <c:v>25.5</c:v>
                </c:pt>
                <c:pt idx="1072">
                  <c:v>25.5</c:v>
                </c:pt>
                <c:pt idx="1073">
                  <c:v>25</c:v>
                </c:pt>
                <c:pt idx="1074">
                  <c:v>25</c:v>
                </c:pt>
                <c:pt idx="1075">
                  <c:v>25</c:v>
                </c:pt>
                <c:pt idx="1076">
                  <c:v>24.5</c:v>
                </c:pt>
                <c:pt idx="1077">
                  <c:v>24.5</c:v>
                </c:pt>
                <c:pt idx="1078">
                  <c:v>24.5</c:v>
                </c:pt>
                <c:pt idx="1079">
                  <c:v>24</c:v>
                </c:pt>
                <c:pt idx="1080">
                  <c:v>24</c:v>
                </c:pt>
                <c:pt idx="1081">
                  <c:v>24.5</c:v>
                </c:pt>
                <c:pt idx="1082">
                  <c:v>24.5</c:v>
                </c:pt>
                <c:pt idx="1083">
                  <c:v>25</c:v>
                </c:pt>
                <c:pt idx="1084">
                  <c:v>25.5</c:v>
                </c:pt>
                <c:pt idx="1085">
                  <c:v>26</c:v>
                </c:pt>
                <c:pt idx="1086">
                  <c:v>26.5</c:v>
                </c:pt>
                <c:pt idx="1087">
                  <c:v>27</c:v>
                </c:pt>
                <c:pt idx="1088">
                  <c:v>27</c:v>
                </c:pt>
                <c:pt idx="1089">
                  <c:v>27</c:v>
                </c:pt>
                <c:pt idx="1090">
                  <c:v>26.5</c:v>
                </c:pt>
                <c:pt idx="1091">
                  <c:v>26.5</c:v>
                </c:pt>
                <c:pt idx="1092">
                  <c:v>26</c:v>
                </c:pt>
                <c:pt idx="1093">
                  <c:v>25.5</c:v>
                </c:pt>
                <c:pt idx="1094">
                  <c:v>25</c:v>
                </c:pt>
                <c:pt idx="1095">
                  <c:v>24.5</c:v>
                </c:pt>
                <c:pt idx="1096">
                  <c:v>24.5</c:v>
                </c:pt>
                <c:pt idx="1097">
                  <c:v>24.5</c:v>
                </c:pt>
                <c:pt idx="1098">
                  <c:v>24</c:v>
                </c:pt>
                <c:pt idx="1099">
                  <c:v>24</c:v>
                </c:pt>
                <c:pt idx="1100">
                  <c:v>24</c:v>
                </c:pt>
                <c:pt idx="1101">
                  <c:v>23.5</c:v>
                </c:pt>
                <c:pt idx="1102">
                  <c:v>23.5</c:v>
                </c:pt>
                <c:pt idx="1103">
                  <c:v>23.5</c:v>
                </c:pt>
                <c:pt idx="1104">
                  <c:v>23.5</c:v>
                </c:pt>
                <c:pt idx="1105">
                  <c:v>24</c:v>
                </c:pt>
                <c:pt idx="1106">
                  <c:v>24</c:v>
                </c:pt>
                <c:pt idx="1107">
                  <c:v>24.5</c:v>
                </c:pt>
                <c:pt idx="1108">
                  <c:v>25</c:v>
                </c:pt>
                <c:pt idx="1109">
                  <c:v>26</c:v>
                </c:pt>
                <c:pt idx="1110">
                  <c:v>26.5</c:v>
                </c:pt>
                <c:pt idx="1111">
                  <c:v>27</c:v>
                </c:pt>
                <c:pt idx="1112">
                  <c:v>27</c:v>
                </c:pt>
                <c:pt idx="1113">
                  <c:v>27.5</c:v>
                </c:pt>
                <c:pt idx="1114">
                  <c:v>27</c:v>
                </c:pt>
                <c:pt idx="1115">
                  <c:v>27</c:v>
                </c:pt>
                <c:pt idx="1116">
                  <c:v>26.5</c:v>
                </c:pt>
                <c:pt idx="1117">
                  <c:v>26</c:v>
                </c:pt>
                <c:pt idx="1118">
                  <c:v>26</c:v>
                </c:pt>
                <c:pt idx="1119">
                  <c:v>25.5</c:v>
                </c:pt>
                <c:pt idx="1120">
                  <c:v>25.5</c:v>
                </c:pt>
                <c:pt idx="1121">
                  <c:v>25</c:v>
                </c:pt>
                <c:pt idx="1122">
                  <c:v>25</c:v>
                </c:pt>
                <c:pt idx="1123">
                  <c:v>25</c:v>
                </c:pt>
                <c:pt idx="1124">
                  <c:v>24.5</c:v>
                </c:pt>
                <c:pt idx="1125">
                  <c:v>24.5</c:v>
                </c:pt>
                <c:pt idx="1126">
                  <c:v>24.5</c:v>
                </c:pt>
                <c:pt idx="1127">
                  <c:v>24.5</c:v>
                </c:pt>
                <c:pt idx="1128">
                  <c:v>24</c:v>
                </c:pt>
                <c:pt idx="1129">
                  <c:v>24.5</c:v>
                </c:pt>
                <c:pt idx="1130">
                  <c:v>24.5</c:v>
                </c:pt>
                <c:pt idx="1131">
                  <c:v>25</c:v>
                </c:pt>
                <c:pt idx="1132">
                  <c:v>25.5</c:v>
                </c:pt>
                <c:pt idx="1133">
                  <c:v>26</c:v>
                </c:pt>
                <c:pt idx="1134">
                  <c:v>26.5</c:v>
                </c:pt>
                <c:pt idx="1135">
                  <c:v>27</c:v>
                </c:pt>
                <c:pt idx="1136">
                  <c:v>27.5</c:v>
                </c:pt>
                <c:pt idx="1137">
                  <c:v>27.5</c:v>
                </c:pt>
                <c:pt idx="1138">
                  <c:v>27.5</c:v>
                </c:pt>
                <c:pt idx="1139">
                  <c:v>27</c:v>
                </c:pt>
                <c:pt idx="1140">
                  <c:v>27</c:v>
                </c:pt>
                <c:pt idx="1141">
                  <c:v>26.5</c:v>
                </c:pt>
                <c:pt idx="1142">
                  <c:v>26</c:v>
                </c:pt>
                <c:pt idx="1143">
                  <c:v>26</c:v>
                </c:pt>
                <c:pt idx="1144">
                  <c:v>25.5</c:v>
                </c:pt>
                <c:pt idx="1145">
                  <c:v>25.5</c:v>
                </c:pt>
                <c:pt idx="1146">
                  <c:v>25</c:v>
                </c:pt>
                <c:pt idx="1147">
                  <c:v>25</c:v>
                </c:pt>
                <c:pt idx="1148">
                  <c:v>25</c:v>
                </c:pt>
                <c:pt idx="1149">
                  <c:v>25</c:v>
                </c:pt>
                <c:pt idx="1150">
                  <c:v>24.5</c:v>
                </c:pt>
                <c:pt idx="1151">
                  <c:v>24.5</c:v>
                </c:pt>
                <c:pt idx="1152">
                  <c:v>24</c:v>
                </c:pt>
                <c:pt idx="1153">
                  <c:v>24</c:v>
                </c:pt>
                <c:pt idx="1154">
                  <c:v>24</c:v>
                </c:pt>
                <c:pt idx="1155">
                  <c:v>24.5</c:v>
                </c:pt>
                <c:pt idx="1156">
                  <c:v>24.5</c:v>
                </c:pt>
                <c:pt idx="1157">
                  <c:v>25</c:v>
                </c:pt>
                <c:pt idx="1158">
                  <c:v>25</c:v>
                </c:pt>
                <c:pt idx="1159">
                  <c:v>25.5</c:v>
                </c:pt>
                <c:pt idx="1160">
                  <c:v>26</c:v>
                </c:pt>
                <c:pt idx="1161">
                  <c:v>26</c:v>
                </c:pt>
                <c:pt idx="1162">
                  <c:v>26</c:v>
                </c:pt>
                <c:pt idx="1163">
                  <c:v>26</c:v>
                </c:pt>
                <c:pt idx="1164">
                  <c:v>25.5</c:v>
                </c:pt>
                <c:pt idx="1165">
                  <c:v>25</c:v>
                </c:pt>
                <c:pt idx="1166">
                  <c:v>24.5</c:v>
                </c:pt>
                <c:pt idx="1167">
                  <c:v>24.5</c:v>
                </c:pt>
                <c:pt idx="1168">
                  <c:v>24</c:v>
                </c:pt>
                <c:pt idx="1169">
                  <c:v>23.5</c:v>
                </c:pt>
                <c:pt idx="1170">
                  <c:v>23.5</c:v>
                </c:pt>
                <c:pt idx="1171">
                  <c:v>23</c:v>
                </c:pt>
                <c:pt idx="1172">
                  <c:v>23</c:v>
                </c:pt>
                <c:pt idx="1173">
                  <c:v>22.5</c:v>
                </c:pt>
                <c:pt idx="1174">
                  <c:v>22.5</c:v>
                </c:pt>
                <c:pt idx="1175">
                  <c:v>22</c:v>
                </c:pt>
                <c:pt idx="1176">
                  <c:v>22</c:v>
                </c:pt>
                <c:pt idx="1177">
                  <c:v>22.5</c:v>
                </c:pt>
                <c:pt idx="1178">
                  <c:v>23</c:v>
                </c:pt>
                <c:pt idx="1179">
                  <c:v>23.5</c:v>
                </c:pt>
                <c:pt idx="1180">
                  <c:v>24</c:v>
                </c:pt>
                <c:pt idx="1181">
                  <c:v>24.5</c:v>
                </c:pt>
                <c:pt idx="1182">
                  <c:v>25</c:v>
                </c:pt>
                <c:pt idx="1183">
                  <c:v>25.5</c:v>
                </c:pt>
                <c:pt idx="1184">
                  <c:v>26</c:v>
                </c:pt>
                <c:pt idx="1185">
                  <c:v>26.5</c:v>
                </c:pt>
                <c:pt idx="1186">
                  <c:v>26.5</c:v>
                </c:pt>
                <c:pt idx="1187">
                  <c:v>26</c:v>
                </c:pt>
                <c:pt idx="1188">
                  <c:v>25.5</c:v>
                </c:pt>
                <c:pt idx="1189">
                  <c:v>25.5</c:v>
                </c:pt>
                <c:pt idx="1190">
                  <c:v>25</c:v>
                </c:pt>
                <c:pt idx="1191">
                  <c:v>25</c:v>
                </c:pt>
                <c:pt idx="1192">
                  <c:v>24.5</c:v>
                </c:pt>
                <c:pt idx="1193">
                  <c:v>24</c:v>
                </c:pt>
                <c:pt idx="1194">
                  <c:v>24</c:v>
                </c:pt>
                <c:pt idx="1195">
                  <c:v>24</c:v>
                </c:pt>
                <c:pt idx="1196">
                  <c:v>23.5</c:v>
                </c:pt>
                <c:pt idx="1197">
                  <c:v>23.5</c:v>
                </c:pt>
                <c:pt idx="1198">
                  <c:v>23.5</c:v>
                </c:pt>
                <c:pt idx="1199">
                  <c:v>23.5</c:v>
                </c:pt>
                <c:pt idx="1200">
                  <c:v>23.5</c:v>
                </c:pt>
                <c:pt idx="1201">
                  <c:v>23.5</c:v>
                </c:pt>
                <c:pt idx="1202">
                  <c:v>23.5</c:v>
                </c:pt>
                <c:pt idx="1203">
                  <c:v>23.5</c:v>
                </c:pt>
                <c:pt idx="1204">
                  <c:v>23.5</c:v>
                </c:pt>
                <c:pt idx="1205">
                  <c:v>23.5</c:v>
                </c:pt>
                <c:pt idx="1206">
                  <c:v>23.5</c:v>
                </c:pt>
                <c:pt idx="1207">
                  <c:v>23</c:v>
                </c:pt>
                <c:pt idx="1208">
                  <c:v>23</c:v>
                </c:pt>
                <c:pt idx="1209">
                  <c:v>22.5</c:v>
                </c:pt>
                <c:pt idx="1210">
                  <c:v>22.5</c:v>
                </c:pt>
                <c:pt idx="1211">
                  <c:v>22.5</c:v>
                </c:pt>
                <c:pt idx="1212">
                  <c:v>22</c:v>
                </c:pt>
                <c:pt idx="1213">
                  <c:v>22</c:v>
                </c:pt>
                <c:pt idx="1214">
                  <c:v>22</c:v>
                </c:pt>
                <c:pt idx="1215">
                  <c:v>22</c:v>
                </c:pt>
                <c:pt idx="1216">
                  <c:v>22</c:v>
                </c:pt>
                <c:pt idx="1217">
                  <c:v>22</c:v>
                </c:pt>
                <c:pt idx="1218">
                  <c:v>22</c:v>
                </c:pt>
                <c:pt idx="1219">
                  <c:v>22</c:v>
                </c:pt>
                <c:pt idx="1220">
                  <c:v>22</c:v>
                </c:pt>
                <c:pt idx="1221">
                  <c:v>21.5</c:v>
                </c:pt>
                <c:pt idx="1222">
                  <c:v>21.5</c:v>
                </c:pt>
                <c:pt idx="1223">
                  <c:v>21.5</c:v>
                </c:pt>
                <c:pt idx="1224">
                  <c:v>21.5</c:v>
                </c:pt>
                <c:pt idx="1225">
                  <c:v>22</c:v>
                </c:pt>
                <c:pt idx="1226">
                  <c:v>22</c:v>
                </c:pt>
                <c:pt idx="1227">
                  <c:v>22</c:v>
                </c:pt>
                <c:pt idx="1228">
                  <c:v>22</c:v>
                </c:pt>
                <c:pt idx="1229">
                  <c:v>22.5</c:v>
                </c:pt>
                <c:pt idx="1230">
                  <c:v>23</c:v>
                </c:pt>
                <c:pt idx="1231">
                  <c:v>23.5</c:v>
                </c:pt>
                <c:pt idx="1232">
                  <c:v>24</c:v>
                </c:pt>
                <c:pt idx="1233">
                  <c:v>24</c:v>
                </c:pt>
                <c:pt idx="1234">
                  <c:v>24</c:v>
                </c:pt>
                <c:pt idx="1235">
                  <c:v>24</c:v>
                </c:pt>
                <c:pt idx="1236">
                  <c:v>23.5</c:v>
                </c:pt>
                <c:pt idx="1237">
                  <c:v>23.5</c:v>
                </c:pt>
                <c:pt idx="1238">
                  <c:v>23</c:v>
                </c:pt>
                <c:pt idx="1239">
                  <c:v>23</c:v>
                </c:pt>
                <c:pt idx="1240">
                  <c:v>22.5</c:v>
                </c:pt>
                <c:pt idx="1241">
                  <c:v>22.5</c:v>
                </c:pt>
                <c:pt idx="1242">
                  <c:v>22</c:v>
                </c:pt>
                <c:pt idx="1243">
                  <c:v>22</c:v>
                </c:pt>
                <c:pt idx="1244">
                  <c:v>22</c:v>
                </c:pt>
                <c:pt idx="1245">
                  <c:v>21.5</c:v>
                </c:pt>
                <c:pt idx="1246">
                  <c:v>21.5</c:v>
                </c:pt>
                <c:pt idx="1247">
                  <c:v>21.5</c:v>
                </c:pt>
                <c:pt idx="1248">
                  <c:v>21</c:v>
                </c:pt>
                <c:pt idx="1249">
                  <c:v>21.5</c:v>
                </c:pt>
                <c:pt idx="1250">
                  <c:v>22</c:v>
                </c:pt>
                <c:pt idx="1251">
                  <c:v>22.5</c:v>
                </c:pt>
                <c:pt idx="1252">
                  <c:v>23.5</c:v>
                </c:pt>
                <c:pt idx="1253">
                  <c:v>24</c:v>
                </c:pt>
                <c:pt idx="1254">
                  <c:v>24.5</c:v>
                </c:pt>
                <c:pt idx="1255">
                  <c:v>25.5</c:v>
                </c:pt>
                <c:pt idx="1256">
                  <c:v>25.5</c:v>
                </c:pt>
                <c:pt idx="1257">
                  <c:v>26</c:v>
                </c:pt>
                <c:pt idx="1258">
                  <c:v>26</c:v>
                </c:pt>
                <c:pt idx="1259">
                  <c:v>25.5</c:v>
                </c:pt>
                <c:pt idx="1260">
                  <c:v>25</c:v>
                </c:pt>
                <c:pt idx="1261">
                  <c:v>25</c:v>
                </c:pt>
                <c:pt idx="1262">
                  <c:v>24.5</c:v>
                </c:pt>
                <c:pt idx="1263">
                  <c:v>24</c:v>
                </c:pt>
                <c:pt idx="1264">
                  <c:v>24</c:v>
                </c:pt>
                <c:pt idx="1265">
                  <c:v>23.5</c:v>
                </c:pt>
                <c:pt idx="1266">
                  <c:v>23.5</c:v>
                </c:pt>
                <c:pt idx="1267">
                  <c:v>23</c:v>
                </c:pt>
                <c:pt idx="1268">
                  <c:v>23</c:v>
                </c:pt>
                <c:pt idx="1269">
                  <c:v>22.5</c:v>
                </c:pt>
                <c:pt idx="1270">
                  <c:v>22.5</c:v>
                </c:pt>
                <c:pt idx="1271">
                  <c:v>22.5</c:v>
                </c:pt>
                <c:pt idx="1272">
                  <c:v>22</c:v>
                </c:pt>
                <c:pt idx="1273">
                  <c:v>22.5</c:v>
                </c:pt>
                <c:pt idx="1274">
                  <c:v>23</c:v>
                </c:pt>
                <c:pt idx="1275">
                  <c:v>23.5</c:v>
                </c:pt>
                <c:pt idx="1276">
                  <c:v>24</c:v>
                </c:pt>
                <c:pt idx="1277">
                  <c:v>25</c:v>
                </c:pt>
                <c:pt idx="1278">
                  <c:v>25.5</c:v>
                </c:pt>
                <c:pt idx="1279">
                  <c:v>26</c:v>
                </c:pt>
                <c:pt idx="1280">
                  <c:v>26.5</c:v>
                </c:pt>
                <c:pt idx="1281">
                  <c:v>26.5</c:v>
                </c:pt>
                <c:pt idx="1282">
                  <c:v>26.5</c:v>
                </c:pt>
                <c:pt idx="1283">
                  <c:v>26</c:v>
                </c:pt>
                <c:pt idx="1284">
                  <c:v>25.5</c:v>
                </c:pt>
                <c:pt idx="1285">
                  <c:v>25.5</c:v>
                </c:pt>
                <c:pt idx="1286">
                  <c:v>25</c:v>
                </c:pt>
                <c:pt idx="1287">
                  <c:v>24.5</c:v>
                </c:pt>
                <c:pt idx="1288">
                  <c:v>24</c:v>
                </c:pt>
                <c:pt idx="1289">
                  <c:v>24</c:v>
                </c:pt>
                <c:pt idx="1290">
                  <c:v>23.5</c:v>
                </c:pt>
                <c:pt idx="1291">
                  <c:v>23.5</c:v>
                </c:pt>
                <c:pt idx="1292">
                  <c:v>23.5</c:v>
                </c:pt>
                <c:pt idx="1293">
                  <c:v>23</c:v>
                </c:pt>
                <c:pt idx="1294">
                  <c:v>23</c:v>
                </c:pt>
                <c:pt idx="1295">
                  <c:v>23</c:v>
                </c:pt>
                <c:pt idx="1296">
                  <c:v>23</c:v>
                </c:pt>
                <c:pt idx="1297">
                  <c:v>23</c:v>
                </c:pt>
                <c:pt idx="1298">
                  <c:v>23.5</c:v>
                </c:pt>
                <c:pt idx="1299">
                  <c:v>24</c:v>
                </c:pt>
                <c:pt idx="1300">
                  <c:v>24.5</c:v>
                </c:pt>
                <c:pt idx="1301">
                  <c:v>25</c:v>
                </c:pt>
                <c:pt idx="1302">
                  <c:v>25.5</c:v>
                </c:pt>
                <c:pt idx="1303">
                  <c:v>26</c:v>
                </c:pt>
                <c:pt idx="1304">
                  <c:v>26</c:v>
                </c:pt>
                <c:pt idx="1305">
                  <c:v>26</c:v>
                </c:pt>
                <c:pt idx="1306">
                  <c:v>26</c:v>
                </c:pt>
                <c:pt idx="1307">
                  <c:v>25.5</c:v>
                </c:pt>
                <c:pt idx="1308">
                  <c:v>25.5</c:v>
                </c:pt>
                <c:pt idx="1309">
                  <c:v>25</c:v>
                </c:pt>
                <c:pt idx="1310">
                  <c:v>25</c:v>
                </c:pt>
                <c:pt idx="1311">
                  <c:v>24.5</c:v>
                </c:pt>
                <c:pt idx="1312">
                  <c:v>24.5</c:v>
                </c:pt>
                <c:pt idx="1313">
                  <c:v>24.5</c:v>
                </c:pt>
                <c:pt idx="1314">
                  <c:v>24</c:v>
                </c:pt>
                <c:pt idx="1315">
                  <c:v>24</c:v>
                </c:pt>
                <c:pt idx="1316">
                  <c:v>24</c:v>
                </c:pt>
                <c:pt idx="1317">
                  <c:v>24</c:v>
                </c:pt>
                <c:pt idx="1318">
                  <c:v>23.5</c:v>
                </c:pt>
                <c:pt idx="1319">
                  <c:v>23.5</c:v>
                </c:pt>
                <c:pt idx="1320">
                  <c:v>23.5</c:v>
                </c:pt>
                <c:pt idx="1321">
                  <c:v>23.5</c:v>
                </c:pt>
                <c:pt idx="1322">
                  <c:v>23.5</c:v>
                </c:pt>
                <c:pt idx="1323">
                  <c:v>23.5</c:v>
                </c:pt>
                <c:pt idx="1324">
                  <c:v>23.5</c:v>
                </c:pt>
                <c:pt idx="1325">
                  <c:v>24</c:v>
                </c:pt>
                <c:pt idx="1326">
                  <c:v>24</c:v>
                </c:pt>
                <c:pt idx="1327">
                  <c:v>24</c:v>
                </c:pt>
                <c:pt idx="1328">
                  <c:v>24</c:v>
                </c:pt>
                <c:pt idx="1329">
                  <c:v>24</c:v>
                </c:pt>
                <c:pt idx="1330">
                  <c:v>24</c:v>
                </c:pt>
                <c:pt idx="1331">
                  <c:v>24</c:v>
                </c:pt>
                <c:pt idx="1332">
                  <c:v>24</c:v>
                </c:pt>
                <c:pt idx="1333">
                  <c:v>24</c:v>
                </c:pt>
                <c:pt idx="1334">
                  <c:v>23.5</c:v>
                </c:pt>
                <c:pt idx="1335">
                  <c:v>23.5</c:v>
                </c:pt>
                <c:pt idx="1336">
                  <c:v>23.5</c:v>
                </c:pt>
                <c:pt idx="1337">
                  <c:v>23.5</c:v>
                </c:pt>
                <c:pt idx="1338">
                  <c:v>23.5</c:v>
                </c:pt>
                <c:pt idx="1339">
                  <c:v>23.5</c:v>
                </c:pt>
                <c:pt idx="1340">
                  <c:v>23</c:v>
                </c:pt>
                <c:pt idx="1341">
                  <c:v>23</c:v>
                </c:pt>
                <c:pt idx="1342">
                  <c:v>23</c:v>
                </c:pt>
                <c:pt idx="1343">
                  <c:v>23</c:v>
                </c:pt>
                <c:pt idx="1344">
                  <c:v>23</c:v>
                </c:pt>
                <c:pt idx="1345">
                  <c:v>23</c:v>
                </c:pt>
                <c:pt idx="1346">
                  <c:v>23.5</c:v>
                </c:pt>
                <c:pt idx="1347">
                  <c:v>24</c:v>
                </c:pt>
                <c:pt idx="1348">
                  <c:v>25</c:v>
                </c:pt>
                <c:pt idx="1349">
                  <c:v>25.5</c:v>
                </c:pt>
                <c:pt idx="1350">
                  <c:v>26.5</c:v>
                </c:pt>
                <c:pt idx="1351">
                  <c:v>27</c:v>
                </c:pt>
                <c:pt idx="1352">
                  <c:v>27</c:v>
                </c:pt>
                <c:pt idx="1353">
                  <c:v>27</c:v>
                </c:pt>
                <c:pt idx="1354">
                  <c:v>27</c:v>
                </c:pt>
                <c:pt idx="1355">
                  <c:v>26.5</c:v>
                </c:pt>
                <c:pt idx="1356">
                  <c:v>26</c:v>
                </c:pt>
                <c:pt idx="1357">
                  <c:v>26</c:v>
                </c:pt>
                <c:pt idx="1358">
                  <c:v>25.5</c:v>
                </c:pt>
                <c:pt idx="1359">
                  <c:v>25</c:v>
                </c:pt>
                <c:pt idx="1360">
                  <c:v>24.5</c:v>
                </c:pt>
                <c:pt idx="1361">
                  <c:v>24.5</c:v>
                </c:pt>
                <c:pt idx="1362">
                  <c:v>24</c:v>
                </c:pt>
                <c:pt idx="1363">
                  <c:v>24</c:v>
                </c:pt>
                <c:pt idx="1364">
                  <c:v>23.5</c:v>
                </c:pt>
                <c:pt idx="1365">
                  <c:v>23.5</c:v>
                </c:pt>
                <c:pt idx="1366">
                  <c:v>23</c:v>
                </c:pt>
                <c:pt idx="1367">
                  <c:v>23</c:v>
                </c:pt>
                <c:pt idx="1368">
                  <c:v>23</c:v>
                </c:pt>
                <c:pt idx="1369">
                  <c:v>23</c:v>
                </c:pt>
                <c:pt idx="1370">
                  <c:v>23.5</c:v>
                </c:pt>
                <c:pt idx="1371">
                  <c:v>24</c:v>
                </c:pt>
                <c:pt idx="1372">
                  <c:v>24.5</c:v>
                </c:pt>
                <c:pt idx="1373">
                  <c:v>25</c:v>
                </c:pt>
                <c:pt idx="1374">
                  <c:v>25</c:v>
                </c:pt>
                <c:pt idx="1375">
                  <c:v>25</c:v>
                </c:pt>
                <c:pt idx="1376">
                  <c:v>25</c:v>
                </c:pt>
                <c:pt idx="1377">
                  <c:v>25</c:v>
                </c:pt>
                <c:pt idx="1378">
                  <c:v>25</c:v>
                </c:pt>
                <c:pt idx="1379">
                  <c:v>25</c:v>
                </c:pt>
                <c:pt idx="1380">
                  <c:v>24.5</c:v>
                </c:pt>
                <c:pt idx="1381">
                  <c:v>24.5</c:v>
                </c:pt>
                <c:pt idx="1382">
                  <c:v>24</c:v>
                </c:pt>
                <c:pt idx="1383">
                  <c:v>24</c:v>
                </c:pt>
                <c:pt idx="1384">
                  <c:v>24</c:v>
                </c:pt>
                <c:pt idx="1385">
                  <c:v>24</c:v>
                </c:pt>
                <c:pt idx="1386">
                  <c:v>23.5</c:v>
                </c:pt>
                <c:pt idx="1387">
                  <c:v>23.5</c:v>
                </c:pt>
                <c:pt idx="1388">
                  <c:v>23.5</c:v>
                </c:pt>
                <c:pt idx="1389">
                  <c:v>23.5</c:v>
                </c:pt>
                <c:pt idx="1390">
                  <c:v>23.5</c:v>
                </c:pt>
                <c:pt idx="1391">
                  <c:v>23.5</c:v>
                </c:pt>
                <c:pt idx="1392">
                  <c:v>23.5</c:v>
                </c:pt>
                <c:pt idx="1393">
                  <c:v>23.5</c:v>
                </c:pt>
                <c:pt idx="1394">
                  <c:v>23.5</c:v>
                </c:pt>
                <c:pt idx="1395">
                  <c:v>23.5</c:v>
                </c:pt>
                <c:pt idx="1396">
                  <c:v>23.5</c:v>
                </c:pt>
                <c:pt idx="1397">
                  <c:v>23.5</c:v>
                </c:pt>
                <c:pt idx="1398">
                  <c:v>23.5</c:v>
                </c:pt>
                <c:pt idx="1399">
                  <c:v>23.5</c:v>
                </c:pt>
                <c:pt idx="1400">
                  <c:v>24</c:v>
                </c:pt>
                <c:pt idx="1401">
                  <c:v>24</c:v>
                </c:pt>
                <c:pt idx="1402">
                  <c:v>24</c:v>
                </c:pt>
                <c:pt idx="1403">
                  <c:v>24</c:v>
                </c:pt>
                <c:pt idx="1404">
                  <c:v>24</c:v>
                </c:pt>
                <c:pt idx="1405">
                  <c:v>23.5</c:v>
                </c:pt>
                <c:pt idx="1406">
                  <c:v>23.5</c:v>
                </c:pt>
                <c:pt idx="1407">
                  <c:v>23.5</c:v>
                </c:pt>
                <c:pt idx="1408">
                  <c:v>23.5</c:v>
                </c:pt>
                <c:pt idx="1409">
                  <c:v>23.5</c:v>
                </c:pt>
                <c:pt idx="1410">
                  <c:v>23.5</c:v>
                </c:pt>
                <c:pt idx="1411">
                  <c:v>23</c:v>
                </c:pt>
                <c:pt idx="1412">
                  <c:v>23</c:v>
                </c:pt>
                <c:pt idx="1413">
                  <c:v>23</c:v>
                </c:pt>
                <c:pt idx="1414">
                  <c:v>23</c:v>
                </c:pt>
                <c:pt idx="1415">
                  <c:v>23</c:v>
                </c:pt>
                <c:pt idx="1416">
                  <c:v>23</c:v>
                </c:pt>
                <c:pt idx="1417">
                  <c:v>23</c:v>
                </c:pt>
                <c:pt idx="1418">
                  <c:v>23.5</c:v>
                </c:pt>
                <c:pt idx="1419">
                  <c:v>24</c:v>
                </c:pt>
                <c:pt idx="1420">
                  <c:v>24.5</c:v>
                </c:pt>
                <c:pt idx="1421">
                  <c:v>25</c:v>
                </c:pt>
                <c:pt idx="1422">
                  <c:v>25.5</c:v>
                </c:pt>
                <c:pt idx="1423">
                  <c:v>26</c:v>
                </c:pt>
                <c:pt idx="1424">
                  <c:v>26</c:v>
                </c:pt>
                <c:pt idx="1425">
                  <c:v>26</c:v>
                </c:pt>
                <c:pt idx="1426">
                  <c:v>26</c:v>
                </c:pt>
                <c:pt idx="1427">
                  <c:v>25.5</c:v>
                </c:pt>
                <c:pt idx="1428">
                  <c:v>25.5</c:v>
                </c:pt>
                <c:pt idx="1429">
                  <c:v>25</c:v>
                </c:pt>
                <c:pt idx="1430">
                  <c:v>25</c:v>
                </c:pt>
                <c:pt idx="1431">
                  <c:v>24.5</c:v>
                </c:pt>
                <c:pt idx="1432">
                  <c:v>24.5</c:v>
                </c:pt>
                <c:pt idx="1433">
                  <c:v>24.5</c:v>
                </c:pt>
                <c:pt idx="1434">
                  <c:v>24</c:v>
                </c:pt>
                <c:pt idx="1435">
                  <c:v>24</c:v>
                </c:pt>
                <c:pt idx="1436">
                  <c:v>24</c:v>
                </c:pt>
                <c:pt idx="1437">
                  <c:v>23.5</c:v>
                </c:pt>
                <c:pt idx="1438">
                  <c:v>23.5</c:v>
                </c:pt>
                <c:pt idx="1439">
                  <c:v>23.5</c:v>
                </c:pt>
                <c:pt idx="1440">
                  <c:v>23.5</c:v>
                </c:pt>
                <c:pt idx="1441">
                  <c:v>23.5</c:v>
                </c:pt>
                <c:pt idx="1442">
                  <c:v>24</c:v>
                </c:pt>
                <c:pt idx="1443">
                  <c:v>24.5</c:v>
                </c:pt>
                <c:pt idx="1444">
                  <c:v>25</c:v>
                </c:pt>
                <c:pt idx="1445">
                  <c:v>26</c:v>
                </c:pt>
                <c:pt idx="1446">
                  <c:v>26.5</c:v>
                </c:pt>
                <c:pt idx="1447">
                  <c:v>27</c:v>
                </c:pt>
                <c:pt idx="1448">
                  <c:v>27.5</c:v>
                </c:pt>
                <c:pt idx="1449">
                  <c:v>27.5</c:v>
                </c:pt>
                <c:pt idx="1450">
                  <c:v>27.5</c:v>
                </c:pt>
                <c:pt idx="1451">
                  <c:v>27</c:v>
                </c:pt>
                <c:pt idx="1452">
                  <c:v>27</c:v>
                </c:pt>
                <c:pt idx="1453">
                  <c:v>26.5</c:v>
                </c:pt>
                <c:pt idx="1454">
                  <c:v>26</c:v>
                </c:pt>
                <c:pt idx="1455">
                  <c:v>26</c:v>
                </c:pt>
                <c:pt idx="1456">
                  <c:v>25.5</c:v>
                </c:pt>
                <c:pt idx="1457">
                  <c:v>25.5</c:v>
                </c:pt>
                <c:pt idx="1458">
                  <c:v>25.5</c:v>
                </c:pt>
                <c:pt idx="1459">
                  <c:v>25</c:v>
                </c:pt>
                <c:pt idx="1460">
                  <c:v>25</c:v>
                </c:pt>
                <c:pt idx="1461">
                  <c:v>25</c:v>
                </c:pt>
                <c:pt idx="1462">
                  <c:v>25</c:v>
                </c:pt>
                <c:pt idx="1463">
                  <c:v>25</c:v>
                </c:pt>
                <c:pt idx="1464">
                  <c:v>25</c:v>
                </c:pt>
                <c:pt idx="1465">
                  <c:v>25</c:v>
                </c:pt>
                <c:pt idx="1466">
                  <c:v>25</c:v>
                </c:pt>
                <c:pt idx="1467">
                  <c:v>25</c:v>
                </c:pt>
                <c:pt idx="1468">
                  <c:v>25</c:v>
                </c:pt>
                <c:pt idx="1469">
                  <c:v>25</c:v>
                </c:pt>
                <c:pt idx="1470">
                  <c:v>25</c:v>
                </c:pt>
                <c:pt idx="1471">
                  <c:v>25.5</c:v>
                </c:pt>
                <c:pt idx="1472">
                  <c:v>25.5</c:v>
                </c:pt>
                <c:pt idx="1473">
                  <c:v>25.5</c:v>
                </c:pt>
                <c:pt idx="1474">
                  <c:v>25.5</c:v>
                </c:pt>
                <c:pt idx="1475">
                  <c:v>25.5</c:v>
                </c:pt>
                <c:pt idx="1476">
                  <c:v>25</c:v>
                </c:pt>
                <c:pt idx="1477">
                  <c:v>25</c:v>
                </c:pt>
                <c:pt idx="1478">
                  <c:v>25</c:v>
                </c:pt>
                <c:pt idx="1479">
                  <c:v>25</c:v>
                </c:pt>
                <c:pt idx="1480">
                  <c:v>24.5</c:v>
                </c:pt>
                <c:pt idx="1481">
                  <c:v>24.5</c:v>
                </c:pt>
                <c:pt idx="1482">
                  <c:v>24.5</c:v>
                </c:pt>
                <c:pt idx="1483">
                  <c:v>24.5</c:v>
                </c:pt>
                <c:pt idx="1484">
                  <c:v>24</c:v>
                </c:pt>
                <c:pt idx="1485">
                  <c:v>24</c:v>
                </c:pt>
                <c:pt idx="1486">
                  <c:v>24</c:v>
                </c:pt>
                <c:pt idx="1487">
                  <c:v>24</c:v>
                </c:pt>
                <c:pt idx="1488">
                  <c:v>24</c:v>
                </c:pt>
                <c:pt idx="1489">
                  <c:v>24.5</c:v>
                </c:pt>
                <c:pt idx="1490">
                  <c:v>24.5</c:v>
                </c:pt>
                <c:pt idx="1491">
                  <c:v>25</c:v>
                </c:pt>
                <c:pt idx="1492">
                  <c:v>25.5</c:v>
                </c:pt>
                <c:pt idx="1493">
                  <c:v>26</c:v>
                </c:pt>
                <c:pt idx="1494">
                  <c:v>26.5</c:v>
                </c:pt>
                <c:pt idx="1495">
                  <c:v>26.5</c:v>
                </c:pt>
                <c:pt idx="1496">
                  <c:v>26.5</c:v>
                </c:pt>
                <c:pt idx="1497">
                  <c:v>26.5</c:v>
                </c:pt>
                <c:pt idx="1498">
                  <c:v>26.5</c:v>
                </c:pt>
                <c:pt idx="1499">
                  <c:v>26</c:v>
                </c:pt>
                <c:pt idx="1500">
                  <c:v>26</c:v>
                </c:pt>
                <c:pt idx="1501">
                  <c:v>25.5</c:v>
                </c:pt>
                <c:pt idx="1502">
                  <c:v>25.5</c:v>
                </c:pt>
                <c:pt idx="1503">
                  <c:v>25</c:v>
                </c:pt>
                <c:pt idx="1504">
                  <c:v>25</c:v>
                </c:pt>
                <c:pt idx="1505">
                  <c:v>24.5</c:v>
                </c:pt>
                <c:pt idx="1506">
                  <c:v>24.5</c:v>
                </c:pt>
                <c:pt idx="1507">
                  <c:v>24</c:v>
                </c:pt>
                <c:pt idx="1508">
                  <c:v>24</c:v>
                </c:pt>
                <c:pt idx="1509">
                  <c:v>23.5</c:v>
                </c:pt>
                <c:pt idx="1510">
                  <c:v>23.5</c:v>
                </c:pt>
                <c:pt idx="1511">
                  <c:v>23</c:v>
                </c:pt>
                <c:pt idx="1512">
                  <c:v>23</c:v>
                </c:pt>
                <c:pt idx="1513">
                  <c:v>23</c:v>
                </c:pt>
                <c:pt idx="1514">
                  <c:v>23.5</c:v>
                </c:pt>
                <c:pt idx="1515">
                  <c:v>24</c:v>
                </c:pt>
                <c:pt idx="1516">
                  <c:v>24.5</c:v>
                </c:pt>
                <c:pt idx="1517">
                  <c:v>25</c:v>
                </c:pt>
                <c:pt idx="1518">
                  <c:v>26</c:v>
                </c:pt>
                <c:pt idx="1519">
                  <c:v>26.5</c:v>
                </c:pt>
                <c:pt idx="1520">
                  <c:v>26.5</c:v>
                </c:pt>
                <c:pt idx="1521">
                  <c:v>26.5</c:v>
                </c:pt>
                <c:pt idx="1522">
                  <c:v>26.5</c:v>
                </c:pt>
                <c:pt idx="1523">
                  <c:v>26</c:v>
                </c:pt>
                <c:pt idx="1524">
                  <c:v>26</c:v>
                </c:pt>
                <c:pt idx="1525">
                  <c:v>25.5</c:v>
                </c:pt>
                <c:pt idx="1526">
                  <c:v>25</c:v>
                </c:pt>
                <c:pt idx="1527">
                  <c:v>25</c:v>
                </c:pt>
                <c:pt idx="1528">
                  <c:v>24.5</c:v>
                </c:pt>
                <c:pt idx="1529">
                  <c:v>24</c:v>
                </c:pt>
                <c:pt idx="1530">
                  <c:v>24</c:v>
                </c:pt>
                <c:pt idx="1531">
                  <c:v>24</c:v>
                </c:pt>
                <c:pt idx="1532">
                  <c:v>23.5</c:v>
                </c:pt>
                <c:pt idx="1533">
                  <c:v>23.5</c:v>
                </c:pt>
                <c:pt idx="1534">
                  <c:v>23</c:v>
                </c:pt>
                <c:pt idx="1535">
                  <c:v>23</c:v>
                </c:pt>
                <c:pt idx="1536">
                  <c:v>23</c:v>
                </c:pt>
                <c:pt idx="1537">
                  <c:v>23.5</c:v>
                </c:pt>
                <c:pt idx="1538">
                  <c:v>24</c:v>
                </c:pt>
                <c:pt idx="1539">
                  <c:v>24.5</c:v>
                </c:pt>
                <c:pt idx="1540">
                  <c:v>25</c:v>
                </c:pt>
                <c:pt idx="1541">
                  <c:v>25.5</c:v>
                </c:pt>
                <c:pt idx="1542">
                  <c:v>26</c:v>
                </c:pt>
                <c:pt idx="1543">
                  <c:v>26</c:v>
                </c:pt>
                <c:pt idx="1544">
                  <c:v>26</c:v>
                </c:pt>
                <c:pt idx="1545">
                  <c:v>26</c:v>
                </c:pt>
                <c:pt idx="1546">
                  <c:v>26</c:v>
                </c:pt>
                <c:pt idx="1547">
                  <c:v>26</c:v>
                </c:pt>
                <c:pt idx="1548">
                  <c:v>25.5</c:v>
                </c:pt>
                <c:pt idx="1549">
                  <c:v>25.5</c:v>
                </c:pt>
                <c:pt idx="1550">
                  <c:v>25</c:v>
                </c:pt>
                <c:pt idx="1551">
                  <c:v>25</c:v>
                </c:pt>
                <c:pt idx="1552">
                  <c:v>24.5</c:v>
                </c:pt>
                <c:pt idx="1553">
                  <c:v>24.5</c:v>
                </c:pt>
                <c:pt idx="1554">
                  <c:v>24.5</c:v>
                </c:pt>
                <c:pt idx="1555">
                  <c:v>24.5</c:v>
                </c:pt>
                <c:pt idx="1556">
                  <c:v>24</c:v>
                </c:pt>
                <c:pt idx="1557">
                  <c:v>24</c:v>
                </c:pt>
                <c:pt idx="1558">
                  <c:v>24</c:v>
                </c:pt>
                <c:pt idx="1559">
                  <c:v>24</c:v>
                </c:pt>
                <c:pt idx="1560">
                  <c:v>24</c:v>
                </c:pt>
                <c:pt idx="1561">
                  <c:v>24.5</c:v>
                </c:pt>
                <c:pt idx="1562">
                  <c:v>24.5</c:v>
                </c:pt>
                <c:pt idx="1563">
                  <c:v>25</c:v>
                </c:pt>
                <c:pt idx="1564">
                  <c:v>25.5</c:v>
                </c:pt>
                <c:pt idx="1565">
                  <c:v>26</c:v>
                </c:pt>
                <c:pt idx="1566">
                  <c:v>26.5</c:v>
                </c:pt>
                <c:pt idx="1567">
                  <c:v>27</c:v>
                </c:pt>
                <c:pt idx="1568">
                  <c:v>27</c:v>
                </c:pt>
                <c:pt idx="1569">
                  <c:v>27.5</c:v>
                </c:pt>
                <c:pt idx="1570">
                  <c:v>27</c:v>
                </c:pt>
                <c:pt idx="1571">
                  <c:v>27</c:v>
                </c:pt>
                <c:pt idx="1572">
                  <c:v>26.5</c:v>
                </c:pt>
                <c:pt idx="1573">
                  <c:v>26</c:v>
                </c:pt>
                <c:pt idx="1574">
                  <c:v>26</c:v>
                </c:pt>
                <c:pt idx="1575">
                  <c:v>25.5</c:v>
                </c:pt>
                <c:pt idx="1576">
                  <c:v>25.5</c:v>
                </c:pt>
                <c:pt idx="1577">
                  <c:v>25</c:v>
                </c:pt>
                <c:pt idx="1578">
                  <c:v>24.5</c:v>
                </c:pt>
                <c:pt idx="1579">
                  <c:v>24</c:v>
                </c:pt>
                <c:pt idx="1580">
                  <c:v>24</c:v>
                </c:pt>
                <c:pt idx="1581">
                  <c:v>24</c:v>
                </c:pt>
                <c:pt idx="1582">
                  <c:v>24</c:v>
                </c:pt>
                <c:pt idx="1583">
                  <c:v>24</c:v>
                </c:pt>
                <c:pt idx="1584">
                  <c:v>24</c:v>
                </c:pt>
                <c:pt idx="1585">
                  <c:v>24</c:v>
                </c:pt>
                <c:pt idx="1586">
                  <c:v>24</c:v>
                </c:pt>
                <c:pt idx="1587">
                  <c:v>24.5</c:v>
                </c:pt>
                <c:pt idx="1588">
                  <c:v>25</c:v>
                </c:pt>
                <c:pt idx="1589">
                  <c:v>25</c:v>
                </c:pt>
                <c:pt idx="1590">
                  <c:v>25.5</c:v>
                </c:pt>
                <c:pt idx="1591">
                  <c:v>26</c:v>
                </c:pt>
                <c:pt idx="1592">
                  <c:v>26</c:v>
                </c:pt>
                <c:pt idx="1593">
                  <c:v>26</c:v>
                </c:pt>
                <c:pt idx="1594">
                  <c:v>26</c:v>
                </c:pt>
                <c:pt idx="1595">
                  <c:v>25.5</c:v>
                </c:pt>
                <c:pt idx="1596">
                  <c:v>25</c:v>
                </c:pt>
                <c:pt idx="1597">
                  <c:v>25</c:v>
                </c:pt>
                <c:pt idx="1598">
                  <c:v>24.5</c:v>
                </c:pt>
                <c:pt idx="1599">
                  <c:v>24</c:v>
                </c:pt>
                <c:pt idx="1600">
                  <c:v>24</c:v>
                </c:pt>
                <c:pt idx="1601">
                  <c:v>23.5</c:v>
                </c:pt>
                <c:pt idx="1602">
                  <c:v>23</c:v>
                </c:pt>
                <c:pt idx="1603">
                  <c:v>23</c:v>
                </c:pt>
                <c:pt idx="1604">
                  <c:v>22.5</c:v>
                </c:pt>
                <c:pt idx="1605">
                  <c:v>22.5</c:v>
                </c:pt>
                <c:pt idx="1606">
                  <c:v>22.5</c:v>
                </c:pt>
                <c:pt idx="1607">
                  <c:v>22</c:v>
                </c:pt>
                <c:pt idx="1608">
                  <c:v>22</c:v>
                </c:pt>
                <c:pt idx="1609">
                  <c:v>22</c:v>
                </c:pt>
                <c:pt idx="1610">
                  <c:v>22.5</c:v>
                </c:pt>
                <c:pt idx="1611">
                  <c:v>23</c:v>
                </c:pt>
                <c:pt idx="1612">
                  <c:v>23.5</c:v>
                </c:pt>
                <c:pt idx="1613">
                  <c:v>24.5</c:v>
                </c:pt>
                <c:pt idx="1614">
                  <c:v>25</c:v>
                </c:pt>
                <c:pt idx="1615">
                  <c:v>25.5</c:v>
                </c:pt>
                <c:pt idx="1616">
                  <c:v>26</c:v>
                </c:pt>
                <c:pt idx="1617">
                  <c:v>25.5</c:v>
                </c:pt>
                <c:pt idx="1618">
                  <c:v>25.5</c:v>
                </c:pt>
                <c:pt idx="1619">
                  <c:v>25</c:v>
                </c:pt>
                <c:pt idx="1620">
                  <c:v>24.5</c:v>
                </c:pt>
                <c:pt idx="1621">
                  <c:v>24.5</c:v>
                </c:pt>
                <c:pt idx="1622">
                  <c:v>24</c:v>
                </c:pt>
                <c:pt idx="1623">
                  <c:v>23.5</c:v>
                </c:pt>
                <c:pt idx="1624">
                  <c:v>23.5</c:v>
                </c:pt>
                <c:pt idx="1625">
                  <c:v>23</c:v>
                </c:pt>
                <c:pt idx="1626">
                  <c:v>22.5</c:v>
                </c:pt>
                <c:pt idx="1627">
                  <c:v>22.5</c:v>
                </c:pt>
                <c:pt idx="1628">
                  <c:v>22</c:v>
                </c:pt>
                <c:pt idx="1629">
                  <c:v>22</c:v>
                </c:pt>
                <c:pt idx="1630">
                  <c:v>21.5</c:v>
                </c:pt>
                <c:pt idx="1631">
                  <c:v>21.5</c:v>
                </c:pt>
                <c:pt idx="1632">
                  <c:v>21.5</c:v>
                </c:pt>
                <c:pt idx="1633">
                  <c:v>21.5</c:v>
                </c:pt>
                <c:pt idx="1634">
                  <c:v>22</c:v>
                </c:pt>
                <c:pt idx="1635">
                  <c:v>22.5</c:v>
                </c:pt>
                <c:pt idx="1636">
                  <c:v>23</c:v>
                </c:pt>
                <c:pt idx="1637">
                  <c:v>24</c:v>
                </c:pt>
                <c:pt idx="1638">
                  <c:v>24</c:v>
                </c:pt>
                <c:pt idx="1639">
                  <c:v>24.5</c:v>
                </c:pt>
                <c:pt idx="1640">
                  <c:v>24.5</c:v>
                </c:pt>
                <c:pt idx="1641">
                  <c:v>24.5</c:v>
                </c:pt>
                <c:pt idx="1642">
                  <c:v>24</c:v>
                </c:pt>
                <c:pt idx="1643">
                  <c:v>24</c:v>
                </c:pt>
                <c:pt idx="1644">
                  <c:v>23.5</c:v>
                </c:pt>
                <c:pt idx="1645">
                  <c:v>23.5</c:v>
                </c:pt>
                <c:pt idx="1646">
                  <c:v>23.5</c:v>
                </c:pt>
                <c:pt idx="1647">
                  <c:v>23</c:v>
                </c:pt>
                <c:pt idx="1648">
                  <c:v>23</c:v>
                </c:pt>
                <c:pt idx="1649">
                  <c:v>22.5</c:v>
                </c:pt>
                <c:pt idx="1650">
                  <c:v>22.5</c:v>
                </c:pt>
                <c:pt idx="1651">
                  <c:v>22</c:v>
                </c:pt>
                <c:pt idx="1652">
                  <c:v>22</c:v>
                </c:pt>
                <c:pt idx="1653">
                  <c:v>21.5</c:v>
                </c:pt>
                <c:pt idx="1654">
                  <c:v>21.5</c:v>
                </c:pt>
                <c:pt idx="1655">
                  <c:v>21.5</c:v>
                </c:pt>
                <c:pt idx="1656">
                  <c:v>21.5</c:v>
                </c:pt>
                <c:pt idx="1657">
                  <c:v>21.5</c:v>
                </c:pt>
                <c:pt idx="1658">
                  <c:v>21.5</c:v>
                </c:pt>
                <c:pt idx="1659">
                  <c:v>22</c:v>
                </c:pt>
                <c:pt idx="1660">
                  <c:v>22.5</c:v>
                </c:pt>
                <c:pt idx="1661">
                  <c:v>23.5</c:v>
                </c:pt>
                <c:pt idx="1662">
                  <c:v>24.5</c:v>
                </c:pt>
                <c:pt idx="1663">
                  <c:v>25</c:v>
                </c:pt>
                <c:pt idx="1664">
                  <c:v>25.5</c:v>
                </c:pt>
                <c:pt idx="1665">
                  <c:v>25.5</c:v>
                </c:pt>
                <c:pt idx="1666">
                  <c:v>25.5</c:v>
                </c:pt>
                <c:pt idx="1667">
                  <c:v>25.5</c:v>
                </c:pt>
                <c:pt idx="1668">
                  <c:v>25</c:v>
                </c:pt>
                <c:pt idx="1669">
                  <c:v>24.5</c:v>
                </c:pt>
                <c:pt idx="1670">
                  <c:v>24</c:v>
                </c:pt>
                <c:pt idx="1671">
                  <c:v>23.5</c:v>
                </c:pt>
                <c:pt idx="1672">
                  <c:v>23</c:v>
                </c:pt>
                <c:pt idx="1673">
                  <c:v>23</c:v>
                </c:pt>
                <c:pt idx="1674">
                  <c:v>22.5</c:v>
                </c:pt>
                <c:pt idx="1675">
                  <c:v>22.5</c:v>
                </c:pt>
                <c:pt idx="1676">
                  <c:v>22</c:v>
                </c:pt>
                <c:pt idx="1677">
                  <c:v>22</c:v>
                </c:pt>
                <c:pt idx="1678">
                  <c:v>21.5</c:v>
                </c:pt>
                <c:pt idx="1679">
                  <c:v>21.5</c:v>
                </c:pt>
                <c:pt idx="1680">
                  <c:v>21.5</c:v>
                </c:pt>
                <c:pt idx="1681">
                  <c:v>21.5</c:v>
                </c:pt>
                <c:pt idx="1682">
                  <c:v>22</c:v>
                </c:pt>
                <c:pt idx="1683">
                  <c:v>22</c:v>
                </c:pt>
                <c:pt idx="1684">
                  <c:v>23</c:v>
                </c:pt>
                <c:pt idx="1685">
                  <c:v>23.5</c:v>
                </c:pt>
                <c:pt idx="1686">
                  <c:v>24</c:v>
                </c:pt>
                <c:pt idx="1687">
                  <c:v>24.5</c:v>
                </c:pt>
                <c:pt idx="1688">
                  <c:v>25</c:v>
                </c:pt>
                <c:pt idx="1689">
                  <c:v>25</c:v>
                </c:pt>
                <c:pt idx="1690">
                  <c:v>25</c:v>
                </c:pt>
                <c:pt idx="1691">
                  <c:v>24.5</c:v>
                </c:pt>
                <c:pt idx="1692">
                  <c:v>24.5</c:v>
                </c:pt>
                <c:pt idx="1693">
                  <c:v>24</c:v>
                </c:pt>
                <c:pt idx="1694">
                  <c:v>23.5</c:v>
                </c:pt>
                <c:pt idx="1695">
                  <c:v>23</c:v>
                </c:pt>
                <c:pt idx="1696">
                  <c:v>23</c:v>
                </c:pt>
                <c:pt idx="1697">
                  <c:v>22.5</c:v>
                </c:pt>
                <c:pt idx="1698">
                  <c:v>22.5</c:v>
                </c:pt>
                <c:pt idx="1699">
                  <c:v>22</c:v>
                </c:pt>
                <c:pt idx="1700">
                  <c:v>22</c:v>
                </c:pt>
                <c:pt idx="1701">
                  <c:v>21.5</c:v>
                </c:pt>
                <c:pt idx="1702">
                  <c:v>21.5</c:v>
                </c:pt>
                <c:pt idx="1703">
                  <c:v>21.5</c:v>
                </c:pt>
                <c:pt idx="1704">
                  <c:v>21.5</c:v>
                </c:pt>
                <c:pt idx="1705">
                  <c:v>21.5</c:v>
                </c:pt>
                <c:pt idx="1706">
                  <c:v>22</c:v>
                </c:pt>
                <c:pt idx="1707">
                  <c:v>22</c:v>
                </c:pt>
                <c:pt idx="1708">
                  <c:v>23</c:v>
                </c:pt>
                <c:pt idx="1709">
                  <c:v>23.5</c:v>
                </c:pt>
                <c:pt idx="1710">
                  <c:v>24</c:v>
                </c:pt>
                <c:pt idx="1711">
                  <c:v>24.5</c:v>
                </c:pt>
                <c:pt idx="1712">
                  <c:v>25</c:v>
                </c:pt>
                <c:pt idx="1713">
                  <c:v>25</c:v>
                </c:pt>
                <c:pt idx="1714">
                  <c:v>25</c:v>
                </c:pt>
                <c:pt idx="1715">
                  <c:v>24.5</c:v>
                </c:pt>
                <c:pt idx="1716">
                  <c:v>24</c:v>
                </c:pt>
                <c:pt idx="1717">
                  <c:v>24</c:v>
                </c:pt>
                <c:pt idx="1718">
                  <c:v>23.5</c:v>
                </c:pt>
                <c:pt idx="1719">
                  <c:v>23</c:v>
                </c:pt>
                <c:pt idx="1720">
                  <c:v>23</c:v>
                </c:pt>
                <c:pt idx="1721">
                  <c:v>23</c:v>
                </c:pt>
                <c:pt idx="1722">
                  <c:v>22.5</c:v>
                </c:pt>
                <c:pt idx="1723">
                  <c:v>22.5</c:v>
                </c:pt>
                <c:pt idx="1724">
                  <c:v>22.5</c:v>
                </c:pt>
                <c:pt idx="1725">
                  <c:v>22</c:v>
                </c:pt>
                <c:pt idx="1726">
                  <c:v>22</c:v>
                </c:pt>
                <c:pt idx="1727">
                  <c:v>22</c:v>
                </c:pt>
                <c:pt idx="1728">
                  <c:v>22</c:v>
                </c:pt>
                <c:pt idx="1729">
                  <c:v>22</c:v>
                </c:pt>
                <c:pt idx="1730">
                  <c:v>22</c:v>
                </c:pt>
                <c:pt idx="1731">
                  <c:v>22</c:v>
                </c:pt>
                <c:pt idx="1732">
                  <c:v>22</c:v>
                </c:pt>
                <c:pt idx="1733">
                  <c:v>21.5</c:v>
                </c:pt>
                <c:pt idx="1734">
                  <c:v>21.5</c:v>
                </c:pt>
                <c:pt idx="1735">
                  <c:v>21.5</c:v>
                </c:pt>
                <c:pt idx="1736">
                  <c:v>21.5</c:v>
                </c:pt>
                <c:pt idx="1737">
                  <c:v>21.5</c:v>
                </c:pt>
                <c:pt idx="1738">
                  <c:v>21.5</c:v>
                </c:pt>
                <c:pt idx="1739">
                  <c:v>21</c:v>
                </c:pt>
                <c:pt idx="1740">
                  <c:v>21</c:v>
                </c:pt>
                <c:pt idx="1741">
                  <c:v>21</c:v>
                </c:pt>
                <c:pt idx="1742">
                  <c:v>21</c:v>
                </c:pt>
                <c:pt idx="1743">
                  <c:v>20.5</c:v>
                </c:pt>
                <c:pt idx="1744">
                  <c:v>20.5</c:v>
                </c:pt>
                <c:pt idx="1745">
                  <c:v>20.5</c:v>
                </c:pt>
                <c:pt idx="1746">
                  <c:v>20.5</c:v>
                </c:pt>
                <c:pt idx="1747">
                  <c:v>20.5</c:v>
                </c:pt>
                <c:pt idx="1748">
                  <c:v>20</c:v>
                </c:pt>
                <c:pt idx="1749">
                  <c:v>20</c:v>
                </c:pt>
                <c:pt idx="1750">
                  <c:v>20</c:v>
                </c:pt>
                <c:pt idx="1751">
                  <c:v>20</c:v>
                </c:pt>
                <c:pt idx="1752">
                  <c:v>20</c:v>
                </c:pt>
                <c:pt idx="1753">
                  <c:v>20</c:v>
                </c:pt>
                <c:pt idx="1754">
                  <c:v>20</c:v>
                </c:pt>
                <c:pt idx="1755">
                  <c:v>20.5</c:v>
                </c:pt>
                <c:pt idx="1756">
                  <c:v>21</c:v>
                </c:pt>
                <c:pt idx="1757">
                  <c:v>21.5</c:v>
                </c:pt>
                <c:pt idx="1758">
                  <c:v>22.5</c:v>
                </c:pt>
                <c:pt idx="1759">
                  <c:v>23</c:v>
                </c:pt>
                <c:pt idx="1760">
                  <c:v>23.5</c:v>
                </c:pt>
                <c:pt idx="1761">
                  <c:v>23.5</c:v>
                </c:pt>
                <c:pt idx="1762">
                  <c:v>23.5</c:v>
                </c:pt>
                <c:pt idx="1763">
                  <c:v>23</c:v>
                </c:pt>
                <c:pt idx="1764">
                  <c:v>22.5</c:v>
                </c:pt>
                <c:pt idx="1765">
                  <c:v>22.5</c:v>
                </c:pt>
                <c:pt idx="1766">
                  <c:v>22</c:v>
                </c:pt>
                <c:pt idx="1767">
                  <c:v>22</c:v>
                </c:pt>
                <c:pt idx="1768">
                  <c:v>21.5</c:v>
                </c:pt>
                <c:pt idx="1769">
                  <c:v>21.5</c:v>
                </c:pt>
                <c:pt idx="1770">
                  <c:v>21.5</c:v>
                </c:pt>
                <c:pt idx="1771">
                  <c:v>21</c:v>
                </c:pt>
                <c:pt idx="1772">
                  <c:v>21</c:v>
                </c:pt>
                <c:pt idx="1773">
                  <c:v>21</c:v>
                </c:pt>
                <c:pt idx="1774">
                  <c:v>21</c:v>
                </c:pt>
                <c:pt idx="1775">
                  <c:v>20.5</c:v>
                </c:pt>
                <c:pt idx="1776">
                  <c:v>20.5</c:v>
                </c:pt>
                <c:pt idx="1777">
                  <c:v>21</c:v>
                </c:pt>
                <c:pt idx="1778">
                  <c:v>21</c:v>
                </c:pt>
                <c:pt idx="1779">
                  <c:v>21.5</c:v>
                </c:pt>
                <c:pt idx="1780">
                  <c:v>22.5</c:v>
                </c:pt>
                <c:pt idx="1781">
                  <c:v>23</c:v>
                </c:pt>
                <c:pt idx="1782">
                  <c:v>23.5</c:v>
                </c:pt>
                <c:pt idx="1783">
                  <c:v>24</c:v>
                </c:pt>
                <c:pt idx="1784">
                  <c:v>24</c:v>
                </c:pt>
                <c:pt idx="1785">
                  <c:v>24.5</c:v>
                </c:pt>
                <c:pt idx="1786">
                  <c:v>24.5</c:v>
                </c:pt>
                <c:pt idx="1787">
                  <c:v>24</c:v>
                </c:pt>
                <c:pt idx="1788">
                  <c:v>24</c:v>
                </c:pt>
                <c:pt idx="1789">
                  <c:v>23.5</c:v>
                </c:pt>
                <c:pt idx="1790">
                  <c:v>23.5</c:v>
                </c:pt>
                <c:pt idx="1791">
                  <c:v>23</c:v>
                </c:pt>
                <c:pt idx="1792">
                  <c:v>23</c:v>
                </c:pt>
                <c:pt idx="1793">
                  <c:v>22.5</c:v>
                </c:pt>
                <c:pt idx="1794">
                  <c:v>22</c:v>
                </c:pt>
                <c:pt idx="1795">
                  <c:v>22</c:v>
                </c:pt>
                <c:pt idx="1796">
                  <c:v>21.5</c:v>
                </c:pt>
                <c:pt idx="1797">
                  <c:v>21</c:v>
                </c:pt>
                <c:pt idx="1798">
                  <c:v>21</c:v>
                </c:pt>
                <c:pt idx="1799">
                  <c:v>20.5</c:v>
                </c:pt>
                <c:pt idx="1800">
                  <c:v>20</c:v>
                </c:pt>
                <c:pt idx="1801">
                  <c:v>20</c:v>
                </c:pt>
                <c:pt idx="1802">
                  <c:v>20.5</c:v>
                </c:pt>
                <c:pt idx="1803">
                  <c:v>20.5</c:v>
                </c:pt>
                <c:pt idx="1804">
                  <c:v>21.5</c:v>
                </c:pt>
                <c:pt idx="1805">
                  <c:v>22</c:v>
                </c:pt>
                <c:pt idx="1806">
                  <c:v>22.5</c:v>
                </c:pt>
                <c:pt idx="1807">
                  <c:v>23</c:v>
                </c:pt>
                <c:pt idx="1808">
                  <c:v>23</c:v>
                </c:pt>
                <c:pt idx="1809">
                  <c:v>23</c:v>
                </c:pt>
                <c:pt idx="1810">
                  <c:v>23</c:v>
                </c:pt>
                <c:pt idx="1811">
                  <c:v>22.5</c:v>
                </c:pt>
                <c:pt idx="1812">
                  <c:v>22.5</c:v>
                </c:pt>
                <c:pt idx="1813">
                  <c:v>22</c:v>
                </c:pt>
                <c:pt idx="1814">
                  <c:v>21.5</c:v>
                </c:pt>
                <c:pt idx="1815">
                  <c:v>21.5</c:v>
                </c:pt>
                <c:pt idx="1816">
                  <c:v>21</c:v>
                </c:pt>
                <c:pt idx="1817">
                  <c:v>21</c:v>
                </c:pt>
                <c:pt idx="1818">
                  <c:v>21</c:v>
                </c:pt>
                <c:pt idx="1819">
                  <c:v>20.5</c:v>
                </c:pt>
                <c:pt idx="1820">
                  <c:v>20.5</c:v>
                </c:pt>
                <c:pt idx="1821">
                  <c:v>20</c:v>
                </c:pt>
                <c:pt idx="1822">
                  <c:v>20</c:v>
                </c:pt>
                <c:pt idx="1823">
                  <c:v>20</c:v>
                </c:pt>
                <c:pt idx="1824">
                  <c:v>20</c:v>
                </c:pt>
                <c:pt idx="1825">
                  <c:v>20</c:v>
                </c:pt>
                <c:pt idx="1826">
                  <c:v>20</c:v>
                </c:pt>
                <c:pt idx="1827">
                  <c:v>20.5</c:v>
                </c:pt>
                <c:pt idx="1828">
                  <c:v>20.5</c:v>
                </c:pt>
                <c:pt idx="1829">
                  <c:v>20.5</c:v>
                </c:pt>
                <c:pt idx="1830">
                  <c:v>20.5</c:v>
                </c:pt>
                <c:pt idx="1831">
                  <c:v>20.5</c:v>
                </c:pt>
                <c:pt idx="1832">
                  <c:v>20.5</c:v>
                </c:pt>
                <c:pt idx="1833">
                  <c:v>20</c:v>
                </c:pt>
                <c:pt idx="1834">
                  <c:v>20</c:v>
                </c:pt>
                <c:pt idx="1835">
                  <c:v>19.5</c:v>
                </c:pt>
                <c:pt idx="1836">
                  <c:v>19.5</c:v>
                </c:pt>
                <c:pt idx="1837">
                  <c:v>19.5</c:v>
                </c:pt>
                <c:pt idx="1838">
                  <c:v>19.5</c:v>
                </c:pt>
                <c:pt idx="1839">
                  <c:v>19.5</c:v>
                </c:pt>
                <c:pt idx="1840">
                  <c:v>19.5</c:v>
                </c:pt>
                <c:pt idx="1841">
                  <c:v>19.5</c:v>
                </c:pt>
                <c:pt idx="1842">
                  <c:v>19.5</c:v>
                </c:pt>
                <c:pt idx="1843">
                  <c:v>19.5</c:v>
                </c:pt>
                <c:pt idx="1844">
                  <c:v>19.5</c:v>
                </c:pt>
                <c:pt idx="1845">
                  <c:v>19.5</c:v>
                </c:pt>
                <c:pt idx="1846">
                  <c:v>20</c:v>
                </c:pt>
                <c:pt idx="1847">
                  <c:v>20</c:v>
                </c:pt>
                <c:pt idx="1848">
                  <c:v>20</c:v>
                </c:pt>
                <c:pt idx="1849">
                  <c:v>20</c:v>
                </c:pt>
                <c:pt idx="1850">
                  <c:v>20.5</c:v>
                </c:pt>
                <c:pt idx="1851">
                  <c:v>21</c:v>
                </c:pt>
                <c:pt idx="1852">
                  <c:v>21</c:v>
                </c:pt>
                <c:pt idx="1853">
                  <c:v>21</c:v>
                </c:pt>
                <c:pt idx="1854">
                  <c:v>21.5</c:v>
                </c:pt>
                <c:pt idx="1855">
                  <c:v>21.5</c:v>
                </c:pt>
                <c:pt idx="1856">
                  <c:v>21.5</c:v>
                </c:pt>
                <c:pt idx="1857">
                  <c:v>21.5</c:v>
                </c:pt>
                <c:pt idx="1858">
                  <c:v>21.5</c:v>
                </c:pt>
                <c:pt idx="1859">
                  <c:v>21.5</c:v>
                </c:pt>
                <c:pt idx="1860">
                  <c:v>21.5</c:v>
                </c:pt>
                <c:pt idx="1861">
                  <c:v>21</c:v>
                </c:pt>
                <c:pt idx="1862">
                  <c:v>21</c:v>
                </c:pt>
                <c:pt idx="1863">
                  <c:v>20.5</c:v>
                </c:pt>
                <c:pt idx="1864">
                  <c:v>20.5</c:v>
                </c:pt>
                <c:pt idx="1865">
                  <c:v>20.5</c:v>
                </c:pt>
                <c:pt idx="1866">
                  <c:v>20</c:v>
                </c:pt>
                <c:pt idx="1867">
                  <c:v>20</c:v>
                </c:pt>
                <c:pt idx="1868">
                  <c:v>20</c:v>
                </c:pt>
                <c:pt idx="1869">
                  <c:v>19.5</c:v>
                </c:pt>
                <c:pt idx="1870">
                  <c:v>19.5</c:v>
                </c:pt>
                <c:pt idx="1871">
                  <c:v>19.5</c:v>
                </c:pt>
                <c:pt idx="1872">
                  <c:v>19.5</c:v>
                </c:pt>
                <c:pt idx="1873">
                  <c:v>19.5</c:v>
                </c:pt>
                <c:pt idx="1874">
                  <c:v>20</c:v>
                </c:pt>
                <c:pt idx="1875">
                  <c:v>20.5</c:v>
                </c:pt>
                <c:pt idx="1876">
                  <c:v>21</c:v>
                </c:pt>
                <c:pt idx="1877">
                  <c:v>21.5</c:v>
                </c:pt>
                <c:pt idx="1878">
                  <c:v>22</c:v>
                </c:pt>
                <c:pt idx="1879">
                  <c:v>22.5</c:v>
                </c:pt>
                <c:pt idx="1880">
                  <c:v>22.5</c:v>
                </c:pt>
                <c:pt idx="1881">
                  <c:v>22.5</c:v>
                </c:pt>
                <c:pt idx="1882">
                  <c:v>22.5</c:v>
                </c:pt>
                <c:pt idx="1883">
                  <c:v>22</c:v>
                </c:pt>
                <c:pt idx="1884">
                  <c:v>22</c:v>
                </c:pt>
                <c:pt idx="1885">
                  <c:v>21.5</c:v>
                </c:pt>
                <c:pt idx="1886">
                  <c:v>21.5</c:v>
                </c:pt>
                <c:pt idx="1887">
                  <c:v>21.5</c:v>
                </c:pt>
                <c:pt idx="1888">
                  <c:v>21.5</c:v>
                </c:pt>
                <c:pt idx="1889">
                  <c:v>21.5</c:v>
                </c:pt>
                <c:pt idx="1890">
                  <c:v>21</c:v>
                </c:pt>
                <c:pt idx="1891">
                  <c:v>21</c:v>
                </c:pt>
                <c:pt idx="1892">
                  <c:v>21</c:v>
                </c:pt>
                <c:pt idx="1893">
                  <c:v>21</c:v>
                </c:pt>
                <c:pt idx="1894">
                  <c:v>21</c:v>
                </c:pt>
                <c:pt idx="1895">
                  <c:v>21</c:v>
                </c:pt>
                <c:pt idx="1896">
                  <c:v>21</c:v>
                </c:pt>
                <c:pt idx="1897">
                  <c:v>21</c:v>
                </c:pt>
                <c:pt idx="1898">
                  <c:v>21.5</c:v>
                </c:pt>
                <c:pt idx="1899">
                  <c:v>22</c:v>
                </c:pt>
                <c:pt idx="1900">
                  <c:v>22</c:v>
                </c:pt>
                <c:pt idx="1901">
                  <c:v>22.5</c:v>
                </c:pt>
                <c:pt idx="1902">
                  <c:v>23</c:v>
                </c:pt>
                <c:pt idx="1903">
                  <c:v>23.5</c:v>
                </c:pt>
                <c:pt idx="1904">
                  <c:v>23.5</c:v>
                </c:pt>
                <c:pt idx="1905">
                  <c:v>24</c:v>
                </c:pt>
                <c:pt idx="1906">
                  <c:v>23.5</c:v>
                </c:pt>
                <c:pt idx="1907">
                  <c:v>23.5</c:v>
                </c:pt>
                <c:pt idx="1908">
                  <c:v>23</c:v>
                </c:pt>
                <c:pt idx="1909">
                  <c:v>23</c:v>
                </c:pt>
                <c:pt idx="1910">
                  <c:v>23</c:v>
                </c:pt>
                <c:pt idx="1911">
                  <c:v>22.5</c:v>
                </c:pt>
                <c:pt idx="1912">
                  <c:v>22.5</c:v>
                </c:pt>
                <c:pt idx="1913">
                  <c:v>22.5</c:v>
                </c:pt>
                <c:pt idx="1914">
                  <c:v>22.5</c:v>
                </c:pt>
                <c:pt idx="1915">
                  <c:v>22</c:v>
                </c:pt>
                <c:pt idx="1916">
                  <c:v>22</c:v>
                </c:pt>
                <c:pt idx="1917">
                  <c:v>22</c:v>
                </c:pt>
                <c:pt idx="1918">
                  <c:v>22</c:v>
                </c:pt>
                <c:pt idx="1919">
                  <c:v>22</c:v>
                </c:pt>
                <c:pt idx="1920">
                  <c:v>22</c:v>
                </c:pt>
                <c:pt idx="1921">
                  <c:v>22</c:v>
                </c:pt>
                <c:pt idx="1922">
                  <c:v>22</c:v>
                </c:pt>
                <c:pt idx="1923">
                  <c:v>22</c:v>
                </c:pt>
                <c:pt idx="1924">
                  <c:v>22.5</c:v>
                </c:pt>
                <c:pt idx="1925">
                  <c:v>23</c:v>
                </c:pt>
                <c:pt idx="1926">
                  <c:v>23</c:v>
                </c:pt>
                <c:pt idx="1927">
                  <c:v>22.5</c:v>
                </c:pt>
                <c:pt idx="1928">
                  <c:v>22.5</c:v>
                </c:pt>
                <c:pt idx="1929">
                  <c:v>22.5</c:v>
                </c:pt>
                <c:pt idx="1930">
                  <c:v>22</c:v>
                </c:pt>
                <c:pt idx="1931">
                  <c:v>22</c:v>
                </c:pt>
                <c:pt idx="1932">
                  <c:v>21.5</c:v>
                </c:pt>
                <c:pt idx="1933">
                  <c:v>21</c:v>
                </c:pt>
                <c:pt idx="1934">
                  <c:v>20.5</c:v>
                </c:pt>
                <c:pt idx="1935">
                  <c:v>20.5</c:v>
                </c:pt>
                <c:pt idx="1936">
                  <c:v>20</c:v>
                </c:pt>
                <c:pt idx="1937">
                  <c:v>20</c:v>
                </c:pt>
                <c:pt idx="1938">
                  <c:v>20</c:v>
                </c:pt>
                <c:pt idx="1939">
                  <c:v>20</c:v>
                </c:pt>
                <c:pt idx="1940">
                  <c:v>20</c:v>
                </c:pt>
                <c:pt idx="1941">
                  <c:v>19.5</c:v>
                </c:pt>
                <c:pt idx="1942">
                  <c:v>19.5</c:v>
                </c:pt>
                <c:pt idx="1943">
                  <c:v>19.5</c:v>
                </c:pt>
                <c:pt idx="1944">
                  <c:v>19</c:v>
                </c:pt>
                <c:pt idx="1945">
                  <c:v>19</c:v>
                </c:pt>
                <c:pt idx="1946">
                  <c:v>19.5</c:v>
                </c:pt>
                <c:pt idx="1947">
                  <c:v>20</c:v>
                </c:pt>
                <c:pt idx="1948">
                  <c:v>20</c:v>
                </c:pt>
                <c:pt idx="1949">
                  <c:v>21</c:v>
                </c:pt>
                <c:pt idx="1950">
                  <c:v>21.5</c:v>
                </c:pt>
                <c:pt idx="1951">
                  <c:v>22</c:v>
                </c:pt>
                <c:pt idx="1952">
                  <c:v>22</c:v>
                </c:pt>
                <c:pt idx="1953">
                  <c:v>22</c:v>
                </c:pt>
                <c:pt idx="1954">
                  <c:v>22</c:v>
                </c:pt>
                <c:pt idx="1955">
                  <c:v>21.5</c:v>
                </c:pt>
                <c:pt idx="1956">
                  <c:v>21.5</c:v>
                </c:pt>
                <c:pt idx="1957">
                  <c:v>21</c:v>
                </c:pt>
                <c:pt idx="1958">
                  <c:v>20.5</c:v>
                </c:pt>
                <c:pt idx="1959">
                  <c:v>20.5</c:v>
                </c:pt>
                <c:pt idx="1960">
                  <c:v>20</c:v>
                </c:pt>
                <c:pt idx="1961">
                  <c:v>20</c:v>
                </c:pt>
                <c:pt idx="1962">
                  <c:v>19.5</c:v>
                </c:pt>
                <c:pt idx="1963">
                  <c:v>19.5</c:v>
                </c:pt>
                <c:pt idx="1964">
                  <c:v>19</c:v>
                </c:pt>
                <c:pt idx="1965">
                  <c:v>19</c:v>
                </c:pt>
                <c:pt idx="1966">
                  <c:v>18.5</c:v>
                </c:pt>
                <c:pt idx="1967">
                  <c:v>18.5</c:v>
                </c:pt>
                <c:pt idx="1968">
                  <c:v>18.5</c:v>
                </c:pt>
                <c:pt idx="1969">
                  <c:v>18.5</c:v>
                </c:pt>
                <c:pt idx="1970">
                  <c:v>18.5</c:v>
                </c:pt>
                <c:pt idx="1971">
                  <c:v>19</c:v>
                </c:pt>
                <c:pt idx="1972">
                  <c:v>19.5</c:v>
                </c:pt>
                <c:pt idx="1973">
                  <c:v>20.5</c:v>
                </c:pt>
                <c:pt idx="1974">
                  <c:v>21</c:v>
                </c:pt>
                <c:pt idx="1975">
                  <c:v>21.5</c:v>
                </c:pt>
                <c:pt idx="1976">
                  <c:v>21.5</c:v>
                </c:pt>
                <c:pt idx="1977">
                  <c:v>22</c:v>
                </c:pt>
                <c:pt idx="1978">
                  <c:v>21.5</c:v>
                </c:pt>
                <c:pt idx="1979">
                  <c:v>21.5</c:v>
                </c:pt>
                <c:pt idx="1980">
                  <c:v>21</c:v>
                </c:pt>
                <c:pt idx="1981">
                  <c:v>20.5</c:v>
                </c:pt>
                <c:pt idx="1982">
                  <c:v>20.5</c:v>
                </c:pt>
                <c:pt idx="1983">
                  <c:v>20</c:v>
                </c:pt>
                <c:pt idx="1984">
                  <c:v>19.5</c:v>
                </c:pt>
                <c:pt idx="1985">
                  <c:v>19.5</c:v>
                </c:pt>
                <c:pt idx="1986">
                  <c:v>19</c:v>
                </c:pt>
                <c:pt idx="1987">
                  <c:v>18.5</c:v>
                </c:pt>
                <c:pt idx="1988">
                  <c:v>18.5</c:v>
                </c:pt>
                <c:pt idx="1989">
                  <c:v>18</c:v>
                </c:pt>
                <c:pt idx="1990">
                  <c:v>18</c:v>
                </c:pt>
                <c:pt idx="1991">
                  <c:v>17.5</c:v>
                </c:pt>
                <c:pt idx="1992">
                  <c:v>17.5</c:v>
                </c:pt>
                <c:pt idx="1993">
                  <c:v>17.5</c:v>
                </c:pt>
                <c:pt idx="1994">
                  <c:v>18</c:v>
                </c:pt>
                <c:pt idx="1995">
                  <c:v>18.5</c:v>
                </c:pt>
                <c:pt idx="1996">
                  <c:v>19</c:v>
                </c:pt>
                <c:pt idx="1997">
                  <c:v>20</c:v>
                </c:pt>
                <c:pt idx="1998">
                  <c:v>20.5</c:v>
                </c:pt>
                <c:pt idx="1999">
                  <c:v>21</c:v>
                </c:pt>
                <c:pt idx="2000">
                  <c:v>21</c:v>
                </c:pt>
                <c:pt idx="2001">
                  <c:v>21.5</c:v>
                </c:pt>
                <c:pt idx="2002">
                  <c:v>21</c:v>
                </c:pt>
                <c:pt idx="2003">
                  <c:v>20.5</c:v>
                </c:pt>
                <c:pt idx="2004">
                  <c:v>20</c:v>
                </c:pt>
                <c:pt idx="2005">
                  <c:v>20</c:v>
                </c:pt>
                <c:pt idx="2006">
                  <c:v>19.5</c:v>
                </c:pt>
                <c:pt idx="2007">
                  <c:v>19</c:v>
                </c:pt>
                <c:pt idx="2008">
                  <c:v>19</c:v>
                </c:pt>
                <c:pt idx="2009">
                  <c:v>18.5</c:v>
                </c:pt>
                <c:pt idx="2010">
                  <c:v>18</c:v>
                </c:pt>
                <c:pt idx="2011">
                  <c:v>18</c:v>
                </c:pt>
                <c:pt idx="2012">
                  <c:v>17.5</c:v>
                </c:pt>
                <c:pt idx="2013">
                  <c:v>17.5</c:v>
                </c:pt>
                <c:pt idx="2014">
                  <c:v>17.5</c:v>
                </c:pt>
                <c:pt idx="2015">
                  <c:v>17</c:v>
                </c:pt>
                <c:pt idx="2016">
                  <c:v>17</c:v>
                </c:pt>
                <c:pt idx="2017">
                  <c:v>17.5</c:v>
                </c:pt>
                <c:pt idx="2018">
                  <c:v>17.5</c:v>
                </c:pt>
                <c:pt idx="2019">
                  <c:v>18</c:v>
                </c:pt>
                <c:pt idx="2020">
                  <c:v>19</c:v>
                </c:pt>
                <c:pt idx="2021">
                  <c:v>19.5</c:v>
                </c:pt>
                <c:pt idx="2022">
                  <c:v>20</c:v>
                </c:pt>
                <c:pt idx="2023">
                  <c:v>20.5</c:v>
                </c:pt>
                <c:pt idx="2024">
                  <c:v>21</c:v>
                </c:pt>
                <c:pt idx="2025">
                  <c:v>21</c:v>
                </c:pt>
                <c:pt idx="2026">
                  <c:v>21</c:v>
                </c:pt>
                <c:pt idx="2027">
                  <c:v>21</c:v>
                </c:pt>
                <c:pt idx="2028">
                  <c:v>20.5</c:v>
                </c:pt>
                <c:pt idx="2029">
                  <c:v>20</c:v>
                </c:pt>
                <c:pt idx="2030">
                  <c:v>20</c:v>
                </c:pt>
                <c:pt idx="2031">
                  <c:v>19.5</c:v>
                </c:pt>
                <c:pt idx="2032">
                  <c:v>19</c:v>
                </c:pt>
                <c:pt idx="2033">
                  <c:v>19</c:v>
                </c:pt>
                <c:pt idx="2034">
                  <c:v>18.5</c:v>
                </c:pt>
                <c:pt idx="2035">
                  <c:v>18.5</c:v>
                </c:pt>
                <c:pt idx="2036">
                  <c:v>18</c:v>
                </c:pt>
                <c:pt idx="2037">
                  <c:v>18</c:v>
                </c:pt>
                <c:pt idx="2038">
                  <c:v>18</c:v>
                </c:pt>
                <c:pt idx="2039">
                  <c:v>17.5</c:v>
                </c:pt>
                <c:pt idx="2040">
                  <c:v>17.5</c:v>
                </c:pt>
                <c:pt idx="2041">
                  <c:v>17.5</c:v>
                </c:pt>
                <c:pt idx="2042">
                  <c:v>18</c:v>
                </c:pt>
                <c:pt idx="2043">
                  <c:v>18.5</c:v>
                </c:pt>
                <c:pt idx="2044">
                  <c:v>19</c:v>
                </c:pt>
                <c:pt idx="2045">
                  <c:v>20</c:v>
                </c:pt>
                <c:pt idx="2046">
                  <c:v>20.5</c:v>
                </c:pt>
                <c:pt idx="2047">
                  <c:v>21.5</c:v>
                </c:pt>
              </c:numCache>
            </c:numRef>
          </c:yVal>
          <c:smooth val="1"/>
          <c:extLst xmlns:c16r2="http://schemas.microsoft.com/office/drawing/2015/06/chart">
            <c:ext xmlns:c16="http://schemas.microsoft.com/office/drawing/2014/chart" uri="{C3380CC4-5D6E-409C-BE32-E72D297353CC}">
              <c16:uniqueId val="{00000000-D313-4BBA-BBFE-156A448DE00D}"/>
            </c:ext>
          </c:extLst>
        </c:ser>
        <c:ser>
          <c:idx val="1"/>
          <c:order val="1"/>
          <c:tx>
            <c:v>Pivotal Temp</c:v>
          </c:tx>
          <c:spPr>
            <a:ln w="25400" cmpd="sng">
              <a:solidFill>
                <a:schemeClr val="tx1"/>
              </a:solidFill>
              <a:prstDash val="dash"/>
            </a:ln>
          </c:spPr>
          <c:marker>
            <c:symbol val="none"/>
          </c:marker>
          <c:xVal>
            <c:numRef>
              <c:f>'Nest 114 2017'!$A$2:$A$2049</c:f>
              <c:numCache>
                <c:formatCode>m/d/yyyy\ h:mm</c:formatCode>
                <c:ptCount val="2048"/>
                <c:pt idx="0">
                  <c:v>42904.383333333331</c:v>
                </c:pt>
                <c:pt idx="1">
                  <c:v>42904.425000000003</c:v>
                </c:pt>
                <c:pt idx="2">
                  <c:v>42904.466666666667</c:v>
                </c:pt>
                <c:pt idx="3">
                  <c:v>42904.508333333331</c:v>
                </c:pt>
                <c:pt idx="4">
                  <c:v>42904.55</c:v>
                </c:pt>
                <c:pt idx="5">
                  <c:v>42904.591666666667</c:v>
                </c:pt>
                <c:pt idx="6">
                  <c:v>42904.633333333331</c:v>
                </c:pt>
                <c:pt idx="7">
                  <c:v>42904.675000000003</c:v>
                </c:pt>
                <c:pt idx="8">
                  <c:v>42904.716666666667</c:v>
                </c:pt>
                <c:pt idx="9">
                  <c:v>42904.758333333331</c:v>
                </c:pt>
                <c:pt idx="10">
                  <c:v>42904.800000000003</c:v>
                </c:pt>
                <c:pt idx="11">
                  <c:v>42904.841666666667</c:v>
                </c:pt>
                <c:pt idx="12">
                  <c:v>42904.883333333331</c:v>
                </c:pt>
                <c:pt idx="13">
                  <c:v>42904.925000000003</c:v>
                </c:pt>
                <c:pt idx="14">
                  <c:v>42904.966666666667</c:v>
                </c:pt>
                <c:pt idx="15">
                  <c:v>42905.008333333331</c:v>
                </c:pt>
                <c:pt idx="16">
                  <c:v>42905.05</c:v>
                </c:pt>
                <c:pt idx="17">
                  <c:v>42905.091666666667</c:v>
                </c:pt>
                <c:pt idx="18">
                  <c:v>42905.133333333331</c:v>
                </c:pt>
                <c:pt idx="19">
                  <c:v>42905.175000000003</c:v>
                </c:pt>
                <c:pt idx="20">
                  <c:v>42905.216666666667</c:v>
                </c:pt>
                <c:pt idx="21">
                  <c:v>42905.258333333331</c:v>
                </c:pt>
                <c:pt idx="22">
                  <c:v>42905.3</c:v>
                </c:pt>
                <c:pt idx="23">
                  <c:v>42905.341666666667</c:v>
                </c:pt>
                <c:pt idx="24">
                  <c:v>42905.383333333331</c:v>
                </c:pt>
                <c:pt idx="25">
                  <c:v>42905.425000000003</c:v>
                </c:pt>
                <c:pt idx="26">
                  <c:v>42905.466666666667</c:v>
                </c:pt>
                <c:pt idx="27">
                  <c:v>42905.508333333331</c:v>
                </c:pt>
                <c:pt idx="28">
                  <c:v>42905.55</c:v>
                </c:pt>
                <c:pt idx="29">
                  <c:v>42905.591666666667</c:v>
                </c:pt>
                <c:pt idx="30">
                  <c:v>42905.633333333331</c:v>
                </c:pt>
                <c:pt idx="31">
                  <c:v>42905.675000000003</c:v>
                </c:pt>
                <c:pt idx="32">
                  <c:v>42905.716666666667</c:v>
                </c:pt>
                <c:pt idx="33">
                  <c:v>42905.758333333331</c:v>
                </c:pt>
                <c:pt idx="34">
                  <c:v>42905.8</c:v>
                </c:pt>
                <c:pt idx="35">
                  <c:v>42905.841666666667</c:v>
                </c:pt>
                <c:pt idx="36">
                  <c:v>42905.883333333331</c:v>
                </c:pt>
                <c:pt idx="37">
                  <c:v>42905.925000000003</c:v>
                </c:pt>
                <c:pt idx="38">
                  <c:v>42905.966666666667</c:v>
                </c:pt>
                <c:pt idx="39">
                  <c:v>42906.008333333331</c:v>
                </c:pt>
                <c:pt idx="40">
                  <c:v>42906.05</c:v>
                </c:pt>
                <c:pt idx="41">
                  <c:v>42906.091666666667</c:v>
                </c:pt>
                <c:pt idx="42">
                  <c:v>42906.133333333331</c:v>
                </c:pt>
                <c:pt idx="43">
                  <c:v>42906.175000000003</c:v>
                </c:pt>
                <c:pt idx="44">
                  <c:v>42906.216666666667</c:v>
                </c:pt>
                <c:pt idx="45">
                  <c:v>42906.258333333331</c:v>
                </c:pt>
                <c:pt idx="46">
                  <c:v>42906.3</c:v>
                </c:pt>
                <c:pt idx="47">
                  <c:v>42906.341666666667</c:v>
                </c:pt>
                <c:pt idx="48">
                  <c:v>42906.383333333331</c:v>
                </c:pt>
                <c:pt idx="49">
                  <c:v>42906.425000000003</c:v>
                </c:pt>
                <c:pt idx="50">
                  <c:v>42906.466666666667</c:v>
                </c:pt>
                <c:pt idx="51">
                  <c:v>42906.508333333331</c:v>
                </c:pt>
                <c:pt idx="52">
                  <c:v>42906.55</c:v>
                </c:pt>
                <c:pt idx="53">
                  <c:v>42906.591666666667</c:v>
                </c:pt>
                <c:pt idx="54">
                  <c:v>42906.633333333331</c:v>
                </c:pt>
                <c:pt idx="55">
                  <c:v>42906.675000000003</c:v>
                </c:pt>
                <c:pt idx="56">
                  <c:v>42906.716666666667</c:v>
                </c:pt>
                <c:pt idx="57">
                  <c:v>42906.758333333331</c:v>
                </c:pt>
                <c:pt idx="58">
                  <c:v>42906.8</c:v>
                </c:pt>
                <c:pt idx="59">
                  <c:v>42906.841666666667</c:v>
                </c:pt>
                <c:pt idx="60">
                  <c:v>42906.883333333331</c:v>
                </c:pt>
                <c:pt idx="61">
                  <c:v>42906.925000000003</c:v>
                </c:pt>
                <c:pt idx="62">
                  <c:v>42906.966666666667</c:v>
                </c:pt>
                <c:pt idx="63">
                  <c:v>42907.008333333331</c:v>
                </c:pt>
                <c:pt idx="64">
                  <c:v>42907.05</c:v>
                </c:pt>
                <c:pt idx="65">
                  <c:v>42907.091666666667</c:v>
                </c:pt>
                <c:pt idx="66">
                  <c:v>42907.133333333331</c:v>
                </c:pt>
                <c:pt idx="67">
                  <c:v>42907.175000000003</c:v>
                </c:pt>
                <c:pt idx="68">
                  <c:v>42907.216666666667</c:v>
                </c:pt>
                <c:pt idx="69">
                  <c:v>42907.258333333331</c:v>
                </c:pt>
                <c:pt idx="70">
                  <c:v>42907.3</c:v>
                </c:pt>
                <c:pt idx="71">
                  <c:v>42907.341666666667</c:v>
                </c:pt>
                <c:pt idx="72">
                  <c:v>42907.383333333331</c:v>
                </c:pt>
                <c:pt idx="73">
                  <c:v>42907.425000000003</c:v>
                </c:pt>
                <c:pt idx="74">
                  <c:v>42907.466666666667</c:v>
                </c:pt>
                <c:pt idx="75">
                  <c:v>42907.508333333331</c:v>
                </c:pt>
                <c:pt idx="76">
                  <c:v>42907.55</c:v>
                </c:pt>
                <c:pt idx="77">
                  <c:v>42907.591666666667</c:v>
                </c:pt>
                <c:pt idx="78">
                  <c:v>42907.633333333331</c:v>
                </c:pt>
                <c:pt idx="79">
                  <c:v>42907.675000000003</c:v>
                </c:pt>
                <c:pt idx="80">
                  <c:v>42907.716666666667</c:v>
                </c:pt>
                <c:pt idx="81">
                  <c:v>42907.758333333331</c:v>
                </c:pt>
                <c:pt idx="82">
                  <c:v>42907.8</c:v>
                </c:pt>
                <c:pt idx="83">
                  <c:v>42907.841666666667</c:v>
                </c:pt>
                <c:pt idx="84">
                  <c:v>42907.883333333331</c:v>
                </c:pt>
                <c:pt idx="85">
                  <c:v>42907.925000000003</c:v>
                </c:pt>
                <c:pt idx="86">
                  <c:v>42907.966666666667</c:v>
                </c:pt>
                <c:pt idx="87">
                  <c:v>42908.008333333331</c:v>
                </c:pt>
                <c:pt idx="88">
                  <c:v>42908.05</c:v>
                </c:pt>
                <c:pt idx="89">
                  <c:v>42908.091666666667</c:v>
                </c:pt>
                <c:pt idx="90">
                  <c:v>42908.133333333331</c:v>
                </c:pt>
                <c:pt idx="91">
                  <c:v>42908.175000000003</c:v>
                </c:pt>
                <c:pt idx="92">
                  <c:v>42908.216666666667</c:v>
                </c:pt>
                <c:pt idx="93">
                  <c:v>42908.258333333331</c:v>
                </c:pt>
                <c:pt idx="94">
                  <c:v>42908.3</c:v>
                </c:pt>
                <c:pt idx="95">
                  <c:v>42908.341666666667</c:v>
                </c:pt>
                <c:pt idx="96">
                  <c:v>42908.383333333331</c:v>
                </c:pt>
                <c:pt idx="97">
                  <c:v>42908.425000000003</c:v>
                </c:pt>
                <c:pt idx="98">
                  <c:v>42908.466666666667</c:v>
                </c:pt>
                <c:pt idx="99">
                  <c:v>42908.508333333331</c:v>
                </c:pt>
                <c:pt idx="100">
                  <c:v>42908.55</c:v>
                </c:pt>
                <c:pt idx="101">
                  <c:v>42908.591666666667</c:v>
                </c:pt>
                <c:pt idx="102">
                  <c:v>42908.633333333331</c:v>
                </c:pt>
                <c:pt idx="103">
                  <c:v>42908.675000000003</c:v>
                </c:pt>
                <c:pt idx="104">
                  <c:v>42908.716666666667</c:v>
                </c:pt>
                <c:pt idx="105">
                  <c:v>42908.758333333331</c:v>
                </c:pt>
                <c:pt idx="106">
                  <c:v>42908.800000000003</c:v>
                </c:pt>
                <c:pt idx="107">
                  <c:v>42908.841666666667</c:v>
                </c:pt>
                <c:pt idx="108">
                  <c:v>42908.883333333331</c:v>
                </c:pt>
                <c:pt idx="109">
                  <c:v>42908.925000000003</c:v>
                </c:pt>
                <c:pt idx="110">
                  <c:v>42908.966666666667</c:v>
                </c:pt>
                <c:pt idx="111">
                  <c:v>42909.008333333331</c:v>
                </c:pt>
                <c:pt idx="112">
                  <c:v>42909.05</c:v>
                </c:pt>
                <c:pt idx="113">
                  <c:v>42909.091666666667</c:v>
                </c:pt>
                <c:pt idx="114">
                  <c:v>42909.133333333331</c:v>
                </c:pt>
                <c:pt idx="115">
                  <c:v>42909.175000000003</c:v>
                </c:pt>
                <c:pt idx="116">
                  <c:v>42909.216666666667</c:v>
                </c:pt>
                <c:pt idx="117">
                  <c:v>42909.258333333331</c:v>
                </c:pt>
                <c:pt idx="118">
                  <c:v>42909.3</c:v>
                </c:pt>
                <c:pt idx="119">
                  <c:v>42909.341666666667</c:v>
                </c:pt>
                <c:pt idx="120">
                  <c:v>42909.383333333331</c:v>
                </c:pt>
                <c:pt idx="121">
                  <c:v>42909.425000000003</c:v>
                </c:pt>
                <c:pt idx="122">
                  <c:v>42909.466666666667</c:v>
                </c:pt>
                <c:pt idx="123">
                  <c:v>42909.508333333331</c:v>
                </c:pt>
                <c:pt idx="124">
                  <c:v>42909.55</c:v>
                </c:pt>
                <c:pt idx="125">
                  <c:v>42909.591666666667</c:v>
                </c:pt>
                <c:pt idx="126">
                  <c:v>42909.633333333331</c:v>
                </c:pt>
                <c:pt idx="127">
                  <c:v>42909.675000000003</c:v>
                </c:pt>
                <c:pt idx="128">
                  <c:v>42909.716666666667</c:v>
                </c:pt>
                <c:pt idx="129">
                  <c:v>42909.758333333331</c:v>
                </c:pt>
                <c:pt idx="130">
                  <c:v>42909.8</c:v>
                </c:pt>
                <c:pt idx="131">
                  <c:v>42909.841666666667</c:v>
                </c:pt>
                <c:pt idx="132">
                  <c:v>42909.883333333331</c:v>
                </c:pt>
                <c:pt idx="133">
                  <c:v>42909.925000000003</c:v>
                </c:pt>
                <c:pt idx="134">
                  <c:v>42909.966666666667</c:v>
                </c:pt>
                <c:pt idx="135">
                  <c:v>42910.008333333331</c:v>
                </c:pt>
                <c:pt idx="136">
                  <c:v>42910.05</c:v>
                </c:pt>
                <c:pt idx="137">
                  <c:v>42910.091666666667</c:v>
                </c:pt>
                <c:pt idx="138">
                  <c:v>42910.133333333331</c:v>
                </c:pt>
                <c:pt idx="139">
                  <c:v>42910.175000000003</c:v>
                </c:pt>
                <c:pt idx="140">
                  <c:v>42910.216666666667</c:v>
                </c:pt>
                <c:pt idx="141">
                  <c:v>42910.258333333331</c:v>
                </c:pt>
                <c:pt idx="142">
                  <c:v>42910.3</c:v>
                </c:pt>
                <c:pt idx="143">
                  <c:v>42910.341666666667</c:v>
                </c:pt>
                <c:pt idx="144">
                  <c:v>42910.383333333331</c:v>
                </c:pt>
                <c:pt idx="145">
                  <c:v>42910.425000000003</c:v>
                </c:pt>
                <c:pt idx="146">
                  <c:v>42910.466666666667</c:v>
                </c:pt>
                <c:pt idx="147">
                  <c:v>42910.508333333331</c:v>
                </c:pt>
                <c:pt idx="148">
                  <c:v>42910.55</c:v>
                </c:pt>
                <c:pt idx="149">
                  <c:v>42910.591666666667</c:v>
                </c:pt>
                <c:pt idx="150">
                  <c:v>42910.633333333331</c:v>
                </c:pt>
                <c:pt idx="151">
                  <c:v>42910.675000000003</c:v>
                </c:pt>
                <c:pt idx="152">
                  <c:v>42910.716666666667</c:v>
                </c:pt>
                <c:pt idx="153">
                  <c:v>42910.758333333331</c:v>
                </c:pt>
                <c:pt idx="154">
                  <c:v>42910.8</c:v>
                </c:pt>
                <c:pt idx="155">
                  <c:v>42910.841666666667</c:v>
                </c:pt>
                <c:pt idx="156">
                  <c:v>42910.883333333331</c:v>
                </c:pt>
                <c:pt idx="157">
                  <c:v>42910.925000000003</c:v>
                </c:pt>
                <c:pt idx="158">
                  <c:v>42910.966666666667</c:v>
                </c:pt>
                <c:pt idx="159">
                  <c:v>42911.008333333331</c:v>
                </c:pt>
                <c:pt idx="160">
                  <c:v>42911.05</c:v>
                </c:pt>
                <c:pt idx="161">
                  <c:v>42911.091666666667</c:v>
                </c:pt>
                <c:pt idx="162">
                  <c:v>42911.133333333331</c:v>
                </c:pt>
                <c:pt idx="163">
                  <c:v>42911.175000000003</c:v>
                </c:pt>
                <c:pt idx="164">
                  <c:v>42911.216666666667</c:v>
                </c:pt>
                <c:pt idx="165">
                  <c:v>42911.258333333331</c:v>
                </c:pt>
                <c:pt idx="166">
                  <c:v>42911.3</c:v>
                </c:pt>
                <c:pt idx="167">
                  <c:v>42911.341666666667</c:v>
                </c:pt>
                <c:pt idx="168">
                  <c:v>42911.383333333331</c:v>
                </c:pt>
                <c:pt idx="169">
                  <c:v>42911.425000000003</c:v>
                </c:pt>
                <c:pt idx="170">
                  <c:v>42911.466666666667</c:v>
                </c:pt>
                <c:pt idx="171">
                  <c:v>42911.508333333331</c:v>
                </c:pt>
                <c:pt idx="172">
                  <c:v>42911.55</c:v>
                </c:pt>
                <c:pt idx="173">
                  <c:v>42911.591666666667</c:v>
                </c:pt>
                <c:pt idx="174">
                  <c:v>42911.633333333331</c:v>
                </c:pt>
                <c:pt idx="175">
                  <c:v>42911.675000000003</c:v>
                </c:pt>
                <c:pt idx="176">
                  <c:v>42911.716666666667</c:v>
                </c:pt>
                <c:pt idx="177">
                  <c:v>42911.758333333331</c:v>
                </c:pt>
                <c:pt idx="178">
                  <c:v>42911.8</c:v>
                </c:pt>
                <c:pt idx="179">
                  <c:v>42911.841666666667</c:v>
                </c:pt>
                <c:pt idx="180">
                  <c:v>42911.883333333331</c:v>
                </c:pt>
                <c:pt idx="181">
                  <c:v>42911.925000000003</c:v>
                </c:pt>
                <c:pt idx="182">
                  <c:v>42911.966666666667</c:v>
                </c:pt>
                <c:pt idx="183">
                  <c:v>42912.008333333331</c:v>
                </c:pt>
                <c:pt idx="184">
                  <c:v>42912.05</c:v>
                </c:pt>
                <c:pt idx="185">
                  <c:v>42912.091666666667</c:v>
                </c:pt>
                <c:pt idx="186">
                  <c:v>42912.133333333331</c:v>
                </c:pt>
                <c:pt idx="187">
                  <c:v>42912.175000000003</c:v>
                </c:pt>
                <c:pt idx="188">
                  <c:v>42912.216666666667</c:v>
                </c:pt>
                <c:pt idx="189">
                  <c:v>42912.258333333331</c:v>
                </c:pt>
                <c:pt idx="190">
                  <c:v>42912.3</c:v>
                </c:pt>
                <c:pt idx="191">
                  <c:v>42912.341666666667</c:v>
                </c:pt>
                <c:pt idx="192">
                  <c:v>42912.383333333331</c:v>
                </c:pt>
                <c:pt idx="193">
                  <c:v>42912.425000000003</c:v>
                </c:pt>
                <c:pt idx="194">
                  <c:v>42912.466666666667</c:v>
                </c:pt>
                <c:pt idx="195">
                  <c:v>42912.508333333331</c:v>
                </c:pt>
                <c:pt idx="196">
                  <c:v>42912.55</c:v>
                </c:pt>
                <c:pt idx="197">
                  <c:v>42912.591666666667</c:v>
                </c:pt>
                <c:pt idx="198">
                  <c:v>42912.633333333331</c:v>
                </c:pt>
                <c:pt idx="199">
                  <c:v>42912.675000000003</c:v>
                </c:pt>
                <c:pt idx="200">
                  <c:v>42912.716666666667</c:v>
                </c:pt>
                <c:pt idx="201">
                  <c:v>42912.758333333331</c:v>
                </c:pt>
                <c:pt idx="202">
                  <c:v>42912.800000000003</c:v>
                </c:pt>
                <c:pt idx="203">
                  <c:v>42912.841666666667</c:v>
                </c:pt>
                <c:pt idx="204">
                  <c:v>42912.883333333331</c:v>
                </c:pt>
                <c:pt idx="205">
                  <c:v>42912.925000000003</c:v>
                </c:pt>
                <c:pt idx="206">
                  <c:v>42912.966666666667</c:v>
                </c:pt>
                <c:pt idx="207">
                  <c:v>42913.008333333331</c:v>
                </c:pt>
                <c:pt idx="208">
                  <c:v>42913.05</c:v>
                </c:pt>
                <c:pt idx="209">
                  <c:v>42913.091666666667</c:v>
                </c:pt>
                <c:pt idx="210">
                  <c:v>42913.133333333331</c:v>
                </c:pt>
                <c:pt idx="211">
                  <c:v>42913.175000000003</c:v>
                </c:pt>
                <c:pt idx="212">
                  <c:v>42913.216666666667</c:v>
                </c:pt>
                <c:pt idx="213">
                  <c:v>42913.258333333331</c:v>
                </c:pt>
                <c:pt idx="214">
                  <c:v>42913.3</c:v>
                </c:pt>
                <c:pt idx="215">
                  <c:v>42913.341666666667</c:v>
                </c:pt>
                <c:pt idx="216">
                  <c:v>42913.383333333331</c:v>
                </c:pt>
                <c:pt idx="217">
                  <c:v>42913.425000000003</c:v>
                </c:pt>
                <c:pt idx="218">
                  <c:v>42913.466666666667</c:v>
                </c:pt>
                <c:pt idx="219">
                  <c:v>42913.508333333331</c:v>
                </c:pt>
                <c:pt idx="220">
                  <c:v>42913.55</c:v>
                </c:pt>
                <c:pt idx="221">
                  <c:v>42913.591666666667</c:v>
                </c:pt>
                <c:pt idx="222">
                  <c:v>42913.633333333331</c:v>
                </c:pt>
                <c:pt idx="223">
                  <c:v>42913.675000000003</c:v>
                </c:pt>
                <c:pt idx="224">
                  <c:v>42913.716666666667</c:v>
                </c:pt>
                <c:pt idx="225">
                  <c:v>42913.758333333331</c:v>
                </c:pt>
                <c:pt idx="226">
                  <c:v>42913.8</c:v>
                </c:pt>
                <c:pt idx="227">
                  <c:v>42913.841666666667</c:v>
                </c:pt>
                <c:pt idx="228">
                  <c:v>42913.883333333331</c:v>
                </c:pt>
                <c:pt idx="229">
                  <c:v>42913.925000000003</c:v>
                </c:pt>
                <c:pt idx="230">
                  <c:v>42913.966666666667</c:v>
                </c:pt>
                <c:pt idx="231">
                  <c:v>42914.008333333331</c:v>
                </c:pt>
                <c:pt idx="232">
                  <c:v>42914.05</c:v>
                </c:pt>
                <c:pt idx="233">
                  <c:v>42914.091666666667</c:v>
                </c:pt>
                <c:pt idx="234">
                  <c:v>42914.133333333331</c:v>
                </c:pt>
                <c:pt idx="235">
                  <c:v>42914.175000000003</c:v>
                </c:pt>
                <c:pt idx="236">
                  <c:v>42914.216666666667</c:v>
                </c:pt>
                <c:pt idx="237">
                  <c:v>42914.258333333331</c:v>
                </c:pt>
                <c:pt idx="238">
                  <c:v>42914.3</c:v>
                </c:pt>
                <c:pt idx="239">
                  <c:v>42914.341666666667</c:v>
                </c:pt>
                <c:pt idx="240">
                  <c:v>42914.383333333331</c:v>
                </c:pt>
                <c:pt idx="241">
                  <c:v>42914.425000000003</c:v>
                </c:pt>
                <c:pt idx="242">
                  <c:v>42914.466666666667</c:v>
                </c:pt>
                <c:pt idx="243">
                  <c:v>42914.508333333331</c:v>
                </c:pt>
                <c:pt idx="244">
                  <c:v>42914.55</c:v>
                </c:pt>
                <c:pt idx="245">
                  <c:v>42914.591666666667</c:v>
                </c:pt>
                <c:pt idx="246">
                  <c:v>42914.633333333331</c:v>
                </c:pt>
                <c:pt idx="247">
                  <c:v>42914.675000000003</c:v>
                </c:pt>
                <c:pt idx="248">
                  <c:v>42914.716666666667</c:v>
                </c:pt>
                <c:pt idx="249">
                  <c:v>42914.758333333331</c:v>
                </c:pt>
                <c:pt idx="250">
                  <c:v>42914.8</c:v>
                </c:pt>
                <c:pt idx="251">
                  <c:v>42914.841666666667</c:v>
                </c:pt>
                <c:pt idx="252">
                  <c:v>42914.883333333331</c:v>
                </c:pt>
                <c:pt idx="253">
                  <c:v>42914.925000000003</c:v>
                </c:pt>
                <c:pt idx="254">
                  <c:v>42914.966666666667</c:v>
                </c:pt>
                <c:pt idx="255">
                  <c:v>42915.008333333331</c:v>
                </c:pt>
                <c:pt idx="256">
                  <c:v>42915.05</c:v>
                </c:pt>
                <c:pt idx="257">
                  <c:v>42915.091666666667</c:v>
                </c:pt>
                <c:pt idx="258">
                  <c:v>42915.133333333331</c:v>
                </c:pt>
                <c:pt idx="259">
                  <c:v>42915.175000000003</c:v>
                </c:pt>
                <c:pt idx="260">
                  <c:v>42915.216666666667</c:v>
                </c:pt>
                <c:pt idx="261">
                  <c:v>42915.258333333331</c:v>
                </c:pt>
                <c:pt idx="262">
                  <c:v>42915.3</c:v>
                </c:pt>
                <c:pt idx="263">
                  <c:v>42915.341666666667</c:v>
                </c:pt>
                <c:pt idx="264">
                  <c:v>42915.383333333331</c:v>
                </c:pt>
                <c:pt idx="265">
                  <c:v>42915.425000000003</c:v>
                </c:pt>
                <c:pt idx="266">
                  <c:v>42915.466666666667</c:v>
                </c:pt>
                <c:pt idx="267">
                  <c:v>42915.508333333331</c:v>
                </c:pt>
                <c:pt idx="268">
                  <c:v>42915.55</c:v>
                </c:pt>
                <c:pt idx="269">
                  <c:v>42915.591666666667</c:v>
                </c:pt>
                <c:pt idx="270">
                  <c:v>42915.633333333331</c:v>
                </c:pt>
                <c:pt idx="271">
                  <c:v>42915.675000000003</c:v>
                </c:pt>
                <c:pt idx="272">
                  <c:v>42915.716666666667</c:v>
                </c:pt>
                <c:pt idx="273">
                  <c:v>42915.758333333331</c:v>
                </c:pt>
                <c:pt idx="274">
                  <c:v>42915.8</c:v>
                </c:pt>
                <c:pt idx="275">
                  <c:v>42915.841666666667</c:v>
                </c:pt>
                <c:pt idx="276">
                  <c:v>42915.883333333331</c:v>
                </c:pt>
                <c:pt idx="277">
                  <c:v>42915.925000000003</c:v>
                </c:pt>
                <c:pt idx="278">
                  <c:v>42915.966666666667</c:v>
                </c:pt>
                <c:pt idx="279">
                  <c:v>42916.008333333331</c:v>
                </c:pt>
                <c:pt idx="280">
                  <c:v>42916.05</c:v>
                </c:pt>
                <c:pt idx="281">
                  <c:v>42916.091666666667</c:v>
                </c:pt>
                <c:pt idx="282">
                  <c:v>42916.133333333331</c:v>
                </c:pt>
                <c:pt idx="283">
                  <c:v>42916.175000000003</c:v>
                </c:pt>
                <c:pt idx="284">
                  <c:v>42916.216666666667</c:v>
                </c:pt>
                <c:pt idx="285">
                  <c:v>42916.258333333331</c:v>
                </c:pt>
                <c:pt idx="286">
                  <c:v>42916.3</c:v>
                </c:pt>
                <c:pt idx="287">
                  <c:v>42916.341666666667</c:v>
                </c:pt>
                <c:pt idx="288">
                  <c:v>42916.383333333331</c:v>
                </c:pt>
                <c:pt idx="289">
                  <c:v>42916.425000000003</c:v>
                </c:pt>
                <c:pt idx="290">
                  <c:v>42916.466666666667</c:v>
                </c:pt>
                <c:pt idx="291">
                  <c:v>42916.508333333331</c:v>
                </c:pt>
                <c:pt idx="292">
                  <c:v>42916.55</c:v>
                </c:pt>
                <c:pt idx="293">
                  <c:v>42916.591666666667</c:v>
                </c:pt>
                <c:pt idx="294">
                  <c:v>42916.633333333331</c:v>
                </c:pt>
                <c:pt idx="295">
                  <c:v>42916.675000000003</c:v>
                </c:pt>
                <c:pt idx="296">
                  <c:v>42916.716666666667</c:v>
                </c:pt>
                <c:pt idx="297">
                  <c:v>42916.758333333331</c:v>
                </c:pt>
                <c:pt idx="298">
                  <c:v>42916.800000000003</c:v>
                </c:pt>
                <c:pt idx="299">
                  <c:v>42916.841666666667</c:v>
                </c:pt>
                <c:pt idx="300">
                  <c:v>42916.883333333331</c:v>
                </c:pt>
                <c:pt idx="301">
                  <c:v>42916.925000000003</c:v>
                </c:pt>
                <c:pt idx="302">
                  <c:v>42916.966666666667</c:v>
                </c:pt>
                <c:pt idx="303">
                  <c:v>42917.008333333331</c:v>
                </c:pt>
                <c:pt idx="304">
                  <c:v>42917.05</c:v>
                </c:pt>
                <c:pt idx="305">
                  <c:v>42917.091666666667</c:v>
                </c:pt>
                <c:pt idx="306">
                  <c:v>42917.133333333331</c:v>
                </c:pt>
                <c:pt idx="307">
                  <c:v>42917.175000000003</c:v>
                </c:pt>
                <c:pt idx="308">
                  <c:v>42917.216666666667</c:v>
                </c:pt>
                <c:pt idx="309">
                  <c:v>42917.258333333331</c:v>
                </c:pt>
                <c:pt idx="310">
                  <c:v>42917.3</c:v>
                </c:pt>
                <c:pt idx="311">
                  <c:v>42917.341666666667</c:v>
                </c:pt>
                <c:pt idx="312">
                  <c:v>42917.383333333331</c:v>
                </c:pt>
                <c:pt idx="313">
                  <c:v>42917.425000000003</c:v>
                </c:pt>
                <c:pt idx="314">
                  <c:v>42917.466666666667</c:v>
                </c:pt>
                <c:pt idx="315">
                  <c:v>42917.508333333331</c:v>
                </c:pt>
                <c:pt idx="316">
                  <c:v>42917.55</c:v>
                </c:pt>
                <c:pt idx="317">
                  <c:v>42917.591666666667</c:v>
                </c:pt>
                <c:pt idx="318">
                  <c:v>42917.633333333331</c:v>
                </c:pt>
                <c:pt idx="319">
                  <c:v>42917.675000000003</c:v>
                </c:pt>
                <c:pt idx="320">
                  <c:v>42917.716666666667</c:v>
                </c:pt>
                <c:pt idx="321">
                  <c:v>42917.758333333331</c:v>
                </c:pt>
                <c:pt idx="322">
                  <c:v>42917.8</c:v>
                </c:pt>
                <c:pt idx="323">
                  <c:v>42917.841666666667</c:v>
                </c:pt>
                <c:pt idx="324">
                  <c:v>42917.883333333331</c:v>
                </c:pt>
                <c:pt idx="325">
                  <c:v>42917.925000000003</c:v>
                </c:pt>
                <c:pt idx="326">
                  <c:v>42917.966666666667</c:v>
                </c:pt>
                <c:pt idx="327">
                  <c:v>42918.008333333331</c:v>
                </c:pt>
                <c:pt idx="328">
                  <c:v>42918.05</c:v>
                </c:pt>
                <c:pt idx="329">
                  <c:v>42918.091666666667</c:v>
                </c:pt>
                <c:pt idx="330">
                  <c:v>42918.133333333331</c:v>
                </c:pt>
                <c:pt idx="331">
                  <c:v>42918.175000000003</c:v>
                </c:pt>
                <c:pt idx="332">
                  <c:v>42918.216666666667</c:v>
                </c:pt>
                <c:pt idx="333">
                  <c:v>42918.258333333331</c:v>
                </c:pt>
                <c:pt idx="334">
                  <c:v>42918.3</c:v>
                </c:pt>
                <c:pt idx="335">
                  <c:v>42918.341666666667</c:v>
                </c:pt>
                <c:pt idx="336">
                  <c:v>42918.383333333331</c:v>
                </c:pt>
                <c:pt idx="337">
                  <c:v>42918.425000000003</c:v>
                </c:pt>
                <c:pt idx="338">
                  <c:v>42918.466666666667</c:v>
                </c:pt>
                <c:pt idx="339">
                  <c:v>42918.508333333331</c:v>
                </c:pt>
                <c:pt idx="340">
                  <c:v>42918.55</c:v>
                </c:pt>
                <c:pt idx="341">
                  <c:v>42918.591666666667</c:v>
                </c:pt>
                <c:pt idx="342">
                  <c:v>42918.633333333331</c:v>
                </c:pt>
                <c:pt idx="343">
                  <c:v>42918.675000000003</c:v>
                </c:pt>
                <c:pt idx="344">
                  <c:v>42918.716666666667</c:v>
                </c:pt>
                <c:pt idx="345">
                  <c:v>42918.758333333331</c:v>
                </c:pt>
                <c:pt idx="346">
                  <c:v>42918.8</c:v>
                </c:pt>
                <c:pt idx="347">
                  <c:v>42918.841666666667</c:v>
                </c:pt>
                <c:pt idx="348">
                  <c:v>42918.883333333331</c:v>
                </c:pt>
                <c:pt idx="349">
                  <c:v>42918.925000000003</c:v>
                </c:pt>
                <c:pt idx="350">
                  <c:v>42918.966666666667</c:v>
                </c:pt>
                <c:pt idx="351">
                  <c:v>42919.008333333331</c:v>
                </c:pt>
                <c:pt idx="352">
                  <c:v>42919.05</c:v>
                </c:pt>
                <c:pt idx="353">
                  <c:v>42919.091666666667</c:v>
                </c:pt>
                <c:pt idx="354">
                  <c:v>42919.133333333331</c:v>
                </c:pt>
                <c:pt idx="355">
                  <c:v>42919.175000000003</c:v>
                </c:pt>
                <c:pt idx="356">
                  <c:v>42919.216666666667</c:v>
                </c:pt>
                <c:pt idx="357">
                  <c:v>42919.258333333331</c:v>
                </c:pt>
                <c:pt idx="358">
                  <c:v>42919.3</c:v>
                </c:pt>
                <c:pt idx="359">
                  <c:v>42919.341666666667</c:v>
                </c:pt>
                <c:pt idx="360">
                  <c:v>42919.383333333331</c:v>
                </c:pt>
                <c:pt idx="361">
                  <c:v>42919.425000000003</c:v>
                </c:pt>
                <c:pt idx="362">
                  <c:v>42919.466666666667</c:v>
                </c:pt>
                <c:pt idx="363">
                  <c:v>42919.508333333331</c:v>
                </c:pt>
                <c:pt idx="364">
                  <c:v>42919.55</c:v>
                </c:pt>
                <c:pt idx="365">
                  <c:v>42919.591666666667</c:v>
                </c:pt>
                <c:pt idx="366">
                  <c:v>42919.633333333331</c:v>
                </c:pt>
                <c:pt idx="367">
                  <c:v>42919.675000000003</c:v>
                </c:pt>
                <c:pt idx="368">
                  <c:v>42919.716666666667</c:v>
                </c:pt>
                <c:pt idx="369">
                  <c:v>42919.758333333331</c:v>
                </c:pt>
                <c:pt idx="370">
                  <c:v>42919.8</c:v>
                </c:pt>
                <c:pt idx="371">
                  <c:v>42919.841666666667</c:v>
                </c:pt>
                <c:pt idx="372">
                  <c:v>42919.883333333331</c:v>
                </c:pt>
                <c:pt idx="373">
                  <c:v>42919.925000000003</c:v>
                </c:pt>
                <c:pt idx="374">
                  <c:v>42919.966666666667</c:v>
                </c:pt>
                <c:pt idx="375">
                  <c:v>42920.008333333331</c:v>
                </c:pt>
                <c:pt idx="376">
                  <c:v>42920.05</c:v>
                </c:pt>
                <c:pt idx="377">
                  <c:v>42920.091666666667</c:v>
                </c:pt>
                <c:pt idx="378">
                  <c:v>42920.133333333331</c:v>
                </c:pt>
                <c:pt idx="379">
                  <c:v>42920.175000000003</c:v>
                </c:pt>
                <c:pt idx="380">
                  <c:v>42920.216666666667</c:v>
                </c:pt>
                <c:pt idx="381">
                  <c:v>42920.258333333331</c:v>
                </c:pt>
                <c:pt idx="382">
                  <c:v>42920.3</c:v>
                </c:pt>
                <c:pt idx="383">
                  <c:v>42920.341666666667</c:v>
                </c:pt>
                <c:pt idx="384">
                  <c:v>42920.383333333331</c:v>
                </c:pt>
                <c:pt idx="385">
                  <c:v>42920.425000000003</c:v>
                </c:pt>
                <c:pt idx="386">
                  <c:v>42920.466666666667</c:v>
                </c:pt>
                <c:pt idx="387">
                  <c:v>42920.508333333331</c:v>
                </c:pt>
                <c:pt idx="388">
                  <c:v>42920.55</c:v>
                </c:pt>
                <c:pt idx="389">
                  <c:v>42920.591666666667</c:v>
                </c:pt>
                <c:pt idx="390">
                  <c:v>42920.633333333331</c:v>
                </c:pt>
                <c:pt idx="391">
                  <c:v>42920.675000000003</c:v>
                </c:pt>
                <c:pt idx="392">
                  <c:v>42920.716666666667</c:v>
                </c:pt>
                <c:pt idx="393">
                  <c:v>42920.758333333331</c:v>
                </c:pt>
                <c:pt idx="394">
                  <c:v>42920.800000000003</c:v>
                </c:pt>
                <c:pt idx="395">
                  <c:v>42920.841666666667</c:v>
                </c:pt>
                <c:pt idx="396">
                  <c:v>42920.883333333331</c:v>
                </c:pt>
                <c:pt idx="397">
                  <c:v>42920.925000000003</c:v>
                </c:pt>
                <c:pt idx="398">
                  <c:v>42920.966666666667</c:v>
                </c:pt>
                <c:pt idx="399">
                  <c:v>42921.008333333331</c:v>
                </c:pt>
                <c:pt idx="400">
                  <c:v>42921.05</c:v>
                </c:pt>
                <c:pt idx="401">
                  <c:v>42921.091666666667</c:v>
                </c:pt>
                <c:pt idx="402">
                  <c:v>42921.133333333331</c:v>
                </c:pt>
                <c:pt idx="403">
                  <c:v>42921.175000000003</c:v>
                </c:pt>
                <c:pt idx="404">
                  <c:v>42921.216666666667</c:v>
                </c:pt>
                <c:pt idx="405">
                  <c:v>42921.258333333331</c:v>
                </c:pt>
                <c:pt idx="406">
                  <c:v>42921.3</c:v>
                </c:pt>
                <c:pt idx="407">
                  <c:v>42921.341666666667</c:v>
                </c:pt>
                <c:pt idx="408">
                  <c:v>42921.383333333331</c:v>
                </c:pt>
                <c:pt idx="409">
                  <c:v>42921.425000000003</c:v>
                </c:pt>
                <c:pt idx="410">
                  <c:v>42921.466666666667</c:v>
                </c:pt>
                <c:pt idx="411">
                  <c:v>42921.508333333331</c:v>
                </c:pt>
                <c:pt idx="412">
                  <c:v>42921.55</c:v>
                </c:pt>
                <c:pt idx="413">
                  <c:v>42921.591666666667</c:v>
                </c:pt>
                <c:pt idx="414">
                  <c:v>42921.633333333331</c:v>
                </c:pt>
                <c:pt idx="415">
                  <c:v>42921.675000000003</c:v>
                </c:pt>
                <c:pt idx="416">
                  <c:v>42921.716666666667</c:v>
                </c:pt>
                <c:pt idx="417">
                  <c:v>42921.758333333331</c:v>
                </c:pt>
                <c:pt idx="418">
                  <c:v>42921.8</c:v>
                </c:pt>
                <c:pt idx="419">
                  <c:v>42921.841666666667</c:v>
                </c:pt>
                <c:pt idx="420">
                  <c:v>42921.883333333331</c:v>
                </c:pt>
                <c:pt idx="421">
                  <c:v>42921.925000000003</c:v>
                </c:pt>
                <c:pt idx="422">
                  <c:v>42921.966666666667</c:v>
                </c:pt>
                <c:pt idx="423">
                  <c:v>42922.008333333331</c:v>
                </c:pt>
                <c:pt idx="424">
                  <c:v>42922.05</c:v>
                </c:pt>
                <c:pt idx="425">
                  <c:v>42922.091666666667</c:v>
                </c:pt>
                <c:pt idx="426">
                  <c:v>42922.133333333331</c:v>
                </c:pt>
                <c:pt idx="427">
                  <c:v>42922.175000000003</c:v>
                </c:pt>
                <c:pt idx="428">
                  <c:v>42922.216666666667</c:v>
                </c:pt>
                <c:pt idx="429">
                  <c:v>42922.258333333331</c:v>
                </c:pt>
                <c:pt idx="430">
                  <c:v>42922.3</c:v>
                </c:pt>
                <c:pt idx="431">
                  <c:v>42922.341666666667</c:v>
                </c:pt>
                <c:pt idx="432">
                  <c:v>42922.383333333331</c:v>
                </c:pt>
                <c:pt idx="433">
                  <c:v>42922.425000000003</c:v>
                </c:pt>
                <c:pt idx="434">
                  <c:v>42922.466666666667</c:v>
                </c:pt>
                <c:pt idx="435">
                  <c:v>42922.508333333331</c:v>
                </c:pt>
                <c:pt idx="436">
                  <c:v>42922.55</c:v>
                </c:pt>
                <c:pt idx="437">
                  <c:v>42922.591666666667</c:v>
                </c:pt>
                <c:pt idx="438">
                  <c:v>42922.633333333331</c:v>
                </c:pt>
                <c:pt idx="439">
                  <c:v>42922.675000000003</c:v>
                </c:pt>
                <c:pt idx="440">
                  <c:v>42922.716666666667</c:v>
                </c:pt>
                <c:pt idx="441">
                  <c:v>42922.758333333331</c:v>
                </c:pt>
                <c:pt idx="442">
                  <c:v>42922.8</c:v>
                </c:pt>
                <c:pt idx="443">
                  <c:v>42922.841666666667</c:v>
                </c:pt>
                <c:pt idx="444">
                  <c:v>42922.883333333331</c:v>
                </c:pt>
                <c:pt idx="445">
                  <c:v>42922.925000000003</c:v>
                </c:pt>
                <c:pt idx="446">
                  <c:v>42922.966666666667</c:v>
                </c:pt>
                <c:pt idx="447">
                  <c:v>42923.008333333331</c:v>
                </c:pt>
                <c:pt idx="448">
                  <c:v>42923.05</c:v>
                </c:pt>
                <c:pt idx="449">
                  <c:v>42923.091666666667</c:v>
                </c:pt>
                <c:pt idx="450">
                  <c:v>42923.133333333331</c:v>
                </c:pt>
                <c:pt idx="451">
                  <c:v>42923.175000000003</c:v>
                </c:pt>
                <c:pt idx="452">
                  <c:v>42923.216666666667</c:v>
                </c:pt>
                <c:pt idx="453">
                  <c:v>42923.258333333331</c:v>
                </c:pt>
                <c:pt idx="454">
                  <c:v>42923.3</c:v>
                </c:pt>
                <c:pt idx="455">
                  <c:v>42923.341666666667</c:v>
                </c:pt>
                <c:pt idx="456">
                  <c:v>42923.383333333331</c:v>
                </c:pt>
                <c:pt idx="457">
                  <c:v>42923.425000000003</c:v>
                </c:pt>
                <c:pt idx="458">
                  <c:v>42923.466666666667</c:v>
                </c:pt>
                <c:pt idx="459">
                  <c:v>42923.508333333331</c:v>
                </c:pt>
                <c:pt idx="460">
                  <c:v>42923.55</c:v>
                </c:pt>
                <c:pt idx="461">
                  <c:v>42923.591666666667</c:v>
                </c:pt>
                <c:pt idx="462">
                  <c:v>42923.633333333331</c:v>
                </c:pt>
                <c:pt idx="463">
                  <c:v>42923.675000000003</c:v>
                </c:pt>
                <c:pt idx="464">
                  <c:v>42923.716666666667</c:v>
                </c:pt>
                <c:pt idx="465">
                  <c:v>42923.758333333331</c:v>
                </c:pt>
                <c:pt idx="466">
                  <c:v>42923.8</c:v>
                </c:pt>
                <c:pt idx="467">
                  <c:v>42923.841666666667</c:v>
                </c:pt>
                <c:pt idx="468">
                  <c:v>42923.883333333331</c:v>
                </c:pt>
                <c:pt idx="469">
                  <c:v>42923.925000000003</c:v>
                </c:pt>
                <c:pt idx="470">
                  <c:v>42923.966666666667</c:v>
                </c:pt>
                <c:pt idx="471">
                  <c:v>42924.008333333331</c:v>
                </c:pt>
                <c:pt idx="472">
                  <c:v>42924.05</c:v>
                </c:pt>
                <c:pt idx="473">
                  <c:v>42924.091666666667</c:v>
                </c:pt>
                <c:pt idx="474">
                  <c:v>42924.133333333331</c:v>
                </c:pt>
                <c:pt idx="475">
                  <c:v>42924.175000000003</c:v>
                </c:pt>
                <c:pt idx="476">
                  <c:v>42924.216666666667</c:v>
                </c:pt>
                <c:pt idx="477">
                  <c:v>42924.258333333331</c:v>
                </c:pt>
                <c:pt idx="478">
                  <c:v>42924.3</c:v>
                </c:pt>
                <c:pt idx="479">
                  <c:v>42924.341666666667</c:v>
                </c:pt>
                <c:pt idx="480">
                  <c:v>42924.383333333331</c:v>
                </c:pt>
                <c:pt idx="481">
                  <c:v>42924.425000000003</c:v>
                </c:pt>
                <c:pt idx="482">
                  <c:v>42924.466666666667</c:v>
                </c:pt>
                <c:pt idx="483">
                  <c:v>42924.508333333331</c:v>
                </c:pt>
                <c:pt idx="484">
                  <c:v>42924.55</c:v>
                </c:pt>
                <c:pt idx="485">
                  <c:v>42924.591666666667</c:v>
                </c:pt>
                <c:pt idx="486">
                  <c:v>42924.633333333331</c:v>
                </c:pt>
                <c:pt idx="487">
                  <c:v>42924.675000000003</c:v>
                </c:pt>
                <c:pt idx="488">
                  <c:v>42924.716666666667</c:v>
                </c:pt>
                <c:pt idx="489">
                  <c:v>42924.758333333331</c:v>
                </c:pt>
                <c:pt idx="490">
                  <c:v>42924.800000000003</c:v>
                </c:pt>
                <c:pt idx="491">
                  <c:v>42924.841666666667</c:v>
                </c:pt>
                <c:pt idx="492">
                  <c:v>42924.883333333331</c:v>
                </c:pt>
                <c:pt idx="493">
                  <c:v>42924.925000000003</c:v>
                </c:pt>
                <c:pt idx="494">
                  <c:v>42924.966666666667</c:v>
                </c:pt>
                <c:pt idx="495">
                  <c:v>42925.008333333331</c:v>
                </c:pt>
                <c:pt idx="496">
                  <c:v>42925.05</c:v>
                </c:pt>
                <c:pt idx="497">
                  <c:v>42925.091666666667</c:v>
                </c:pt>
                <c:pt idx="498">
                  <c:v>42925.133333333331</c:v>
                </c:pt>
                <c:pt idx="499">
                  <c:v>42925.175000000003</c:v>
                </c:pt>
                <c:pt idx="500">
                  <c:v>42925.216666666667</c:v>
                </c:pt>
                <c:pt idx="501">
                  <c:v>42925.258333333331</c:v>
                </c:pt>
                <c:pt idx="502">
                  <c:v>42925.3</c:v>
                </c:pt>
                <c:pt idx="503">
                  <c:v>42925.341666666667</c:v>
                </c:pt>
                <c:pt idx="504">
                  <c:v>42925.383333333331</c:v>
                </c:pt>
                <c:pt idx="505">
                  <c:v>42925.425000000003</c:v>
                </c:pt>
                <c:pt idx="506">
                  <c:v>42925.466666666667</c:v>
                </c:pt>
                <c:pt idx="507">
                  <c:v>42925.508333333331</c:v>
                </c:pt>
                <c:pt idx="508">
                  <c:v>42925.55</c:v>
                </c:pt>
                <c:pt idx="509">
                  <c:v>42925.591666666667</c:v>
                </c:pt>
                <c:pt idx="510">
                  <c:v>42925.633333333331</c:v>
                </c:pt>
                <c:pt idx="511">
                  <c:v>42925.675000000003</c:v>
                </c:pt>
                <c:pt idx="512">
                  <c:v>42925.716666666667</c:v>
                </c:pt>
                <c:pt idx="513">
                  <c:v>42925.758333333331</c:v>
                </c:pt>
                <c:pt idx="514">
                  <c:v>42925.8</c:v>
                </c:pt>
                <c:pt idx="515">
                  <c:v>42925.841666666667</c:v>
                </c:pt>
                <c:pt idx="516">
                  <c:v>42925.883333333331</c:v>
                </c:pt>
                <c:pt idx="517">
                  <c:v>42925.925000000003</c:v>
                </c:pt>
                <c:pt idx="518">
                  <c:v>42925.966666666667</c:v>
                </c:pt>
                <c:pt idx="519">
                  <c:v>42926.008333333331</c:v>
                </c:pt>
                <c:pt idx="520">
                  <c:v>42926.05</c:v>
                </c:pt>
                <c:pt idx="521">
                  <c:v>42926.091666666667</c:v>
                </c:pt>
                <c:pt idx="522">
                  <c:v>42926.133333333331</c:v>
                </c:pt>
                <c:pt idx="523">
                  <c:v>42926.175000000003</c:v>
                </c:pt>
                <c:pt idx="524">
                  <c:v>42926.216666666667</c:v>
                </c:pt>
                <c:pt idx="525">
                  <c:v>42926.258333333331</c:v>
                </c:pt>
                <c:pt idx="526">
                  <c:v>42926.3</c:v>
                </c:pt>
                <c:pt idx="527">
                  <c:v>42926.341666666667</c:v>
                </c:pt>
                <c:pt idx="528">
                  <c:v>42926.383333333331</c:v>
                </c:pt>
                <c:pt idx="529">
                  <c:v>42926.425000000003</c:v>
                </c:pt>
                <c:pt idx="530">
                  <c:v>42926.466666666667</c:v>
                </c:pt>
                <c:pt idx="531">
                  <c:v>42926.508333333331</c:v>
                </c:pt>
                <c:pt idx="532">
                  <c:v>42926.55</c:v>
                </c:pt>
                <c:pt idx="533">
                  <c:v>42926.591666666667</c:v>
                </c:pt>
                <c:pt idx="534">
                  <c:v>42926.633333333331</c:v>
                </c:pt>
                <c:pt idx="535">
                  <c:v>42926.675000000003</c:v>
                </c:pt>
                <c:pt idx="536">
                  <c:v>42926.716666666667</c:v>
                </c:pt>
                <c:pt idx="537">
                  <c:v>42926.758333333331</c:v>
                </c:pt>
                <c:pt idx="538">
                  <c:v>42926.8</c:v>
                </c:pt>
                <c:pt idx="539">
                  <c:v>42926.841666666667</c:v>
                </c:pt>
                <c:pt idx="540">
                  <c:v>42926.883333333331</c:v>
                </c:pt>
                <c:pt idx="541">
                  <c:v>42926.925000000003</c:v>
                </c:pt>
                <c:pt idx="542">
                  <c:v>42926.966666666667</c:v>
                </c:pt>
                <c:pt idx="543">
                  <c:v>42927.008333333331</c:v>
                </c:pt>
                <c:pt idx="544">
                  <c:v>42927.05</c:v>
                </c:pt>
                <c:pt idx="545">
                  <c:v>42927.091666666667</c:v>
                </c:pt>
                <c:pt idx="546">
                  <c:v>42927.133333333331</c:v>
                </c:pt>
                <c:pt idx="547">
                  <c:v>42927.175000000003</c:v>
                </c:pt>
                <c:pt idx="548">
                  <c:v>42927.216666666667</c:v>
                </c:pt>
                <c:pt idx="549">
                  <c:v>42927.258333333331</c:v>
                </c:pt>
                <c:pt idx="550">
                  <c:v>42927.3</c:v>
                </c:pt>
                <c:pt idx="551">
                  <c:v>42927.341666666667</c:v>
                </c:pt>
                <c:pt idx="552">
                  <c:v>42927.383333333331</c:v>
                </c:pt>
                <c:pt idx="553">
                  <c:v>42927.425000000003</c:v>
                </c:pt>
                <c:pt idx="554">
                  <c:v>42927.466666666667</c:v>
                </c:pt>
                <c:pt idx="555">
                  <c:v>42927.508333333331</c:v>
                </c:pt>
                <c:pt idx="556">
                  <c:v>42927.55</c:v>
                </c:pt>
                <c:pt idx="557">
                  <c:v>42927.591666666667</c:v>
                </c:pt>
                <c:pt idx="558">
                  <c:v>42927.633333333331</c:v>
                </c:pt>
                <c:pt idx="559">
                  <c:v>42927.675000000003</c:v>
                </c:pt>
                <c:pt idx="560">
                  <c:v>42927.716666666667</c:v>
                </c:pt>
                <c:pt idx="561">
                  <c:v>42927.758333333331</c:v>
                </c:pt>
                <c:pt idx="562">
                  <c:v>42927.8</c:v>
                </c:pt>
                <c:pt idx="563">
                  <c:v>42927.841666666667</c:v>
                </c:pt>
                <c:pt idx="564">
                  <c:v>42927.883333333331</c:v>
                </c:pt>
                <c:pt idx="565">
                  <c:v>42927.925000000003</c:v>
                </c:pt>
                <c:pt idx="566">
                  <c:v>42927.966666666667</c:v>
                </c:pt>
                <c:pt idx="567">
                  <c:v>42928.008333333331</c:v>
                </c:pt>
                <c:pt idx="568">
                  <c:v>42928.05</c:v>
                </c:pt>
                <c:pt idx="569">
                  <c:v>42928.091666666667</c:v>
                </c:pt>
                <c:pt idx="570">
                  <c:v>42928.133333333331</c:v>
                </c:pt>
                <c:pt idx="571">
                  <c:v>42928.175000000003</c:v>
                </c:pt>
                <c:pt idx="572">
                  <c:v>42928.216666666667</c:v>
                </c:pt>
                <c:pt idx="573">
                  <c:v>42928.258333333331</c:v>
                </c:pt>
                <c:pt idx="574">
                  <c:v>42928.3</c:v>
                </c:pt>
                <c:pt idx="575">
                  <c:v>42928.341666666667</c:v>
                </c:pt>
                <c:pt idx="576">
                  <c:v>42928.383333333331</c:v>
                </c:pt>
                <c:pt idx="577">
                  <c:v>42928.425000000003</c:v>
                </c:pt>
                <c:pt idx="578">
                  <c:v>42928.466666666667</c:v>
                </c:pt>
                <c:pt idx="579">
                  <c:v>42928.508333333331</c:v>
                </c:pt>
                <c:pt idx="580">
                  <c:v>42928.55</c:v>
                </c:pt>
                <c:pt idx="581">
                  <c:v>42928.591666666667</c:v>
                </c:pt>
                <c:pt idx="582">
                  <c:v>42928.633333333331</c:v>
                </c:pt>
                <c:pt idx="583">
                  <c:v>42928.675000000003</c:v>
                </c:pt>
                <c:pt idx="584">
                  <c:v>42928.716666666667</c:v>
                </c:pt>
                <c:pt idx="585">
                  <c:v>42928.758333333331</c:v>
                </c:pt>
                <c:pt idx="586">
                  <c:v>42928.800000000003</c:v>
                </c:pt>
                <c:pt idx="587">
                  <c:v>42928.841666666667</c:v>
                </c:pt>
                <c:pt idx="588">
                  <c:v>42928.883333333331</c:v>
                </c:pt>
                <c:pt idx="589">
                  <c:v>42928.925000000003</c:v>
                </c:pt>
                <c:pt idx="590">
                  <c:v>42928.966666666667</c:v>
                </c:pt>
                <c:pt idx="591">
                  <c:v>42929.008333333331</c:v>
                </c:pt>
                <c:pt idx="592">
                  <c:v>42929.05</c:v>
                </c:pt>
                <c:pt idx="593">
                  <c:v>42929.091666666667</c:v>
                </c:pt>
                <c:pt idx="594">
                  <c:v>42929.133333333331</c:v>
                </c:pt>
                <c:pt idx="595">
                  <c:v>42929.175000000003</c:v>
                </c:pt>
                <c:pt idx="596">
                  <c:v>42929.216666666667</c:v>
                </c:pt>
                <c:pt idx="597">
                  <c:v>42929.258333333331</c:v>
                </c:pt>
                <c:pt idx="598">
                  <c:v>42929.3</c:v>
                </c:pt>
                <c:pt idx="599">
                  <c:v>42929.341666666667</c:v>
                </c:pt>
                <c:pt idx="600">
                  <c:v>42929.383333333331</c:v>
                </c:pt>
                <c:pt idx="601">
                  <c:v>42929.425000000003</c:v>
                </c:pt>
                <c:pt idx="602">
                  <c:v>42929.466666666667</c:v>
                </c:pt>
                <c:pt idx="603">
                  <c:v>42929.508333333331</c:v>
                </c:pt>
                <c:pt idx="604">
                  <c:v>42929.55</c:v>
                </c:pt>
                <c:pt idx="605">
                  <c:v>42929.591666666667</c:v>
                </c:pt>
                <c:pt idx="606">
                  <c:v>42929.633333333331</c:v>
                </c:pt>
                <c:pt idx="607">
                  <c:v>42929.675000000003</c:v>
                </c:pt>
                <c:pt idx="608">
                  <c:v>42929.716666666667</c:v>
                </c:pt>
                <c:pt idx="609">
                  <c:v>42929.758333333331</c:v>
                </c:pt>
                <c:pt idx="610">
                  <c:v>42929.8</c:v>
                </c:pt>
                <c:pt idx="611">
                  <c:v>42929.841666666667</c:v>
                </c:pt>
                <c:pt idx="612">
                  <c:v>42929.883333333331</c:v>
                </c:pt>
                <c:pt idx="613">
                  <c:v>42929.925000000003</c:v>
                </c:pt>
                <c:pt idx="614">
                  <c:v>42929.966666666667</c:v>
                </c:pt>
                <c:pt idx="615">
                  <c:v>42930.008333333331</c:v>
                </c:pt>
                <c:pt idx="616">
                  <c:v>42930.05</c:v>
                </c:pt>
                <c:pt idx="617">
                  <c:v>42930.091666666667</c:v>
                </c:pt>
                <c:pt idx="618">
                  <c:v>42930.133333333331</c:v>
                </c:pt>
                <c:pt idx="619">
                  <c:v>42930.175000000003</c:v>
                </c:pt>
                <c:pt idx="620">
                  <c:v>42930.216666666667</c:v>
                </c:pt>
                <c:pt idx="621">
                  <c:v>42930.258333333331</c:v>
                </c:pt>
                <c:pt idx="622">
                  <c:v>42930.3</c:v>
                </c:pt>
                <c:pt idx="623">
                  <c:v>42930.341666666667</c:v>
                </c:pt>
                <c:pt idx="624">
                  <c:v>42930.383333333331</c:v>
                </c:pt>
                <c:pt idx="625">
                  <c:v>42930.425000000003</c:v>
                </c:pt>
                <c:pt idx="626">
                  <c:v>42930.466666666667</c:v>
                </c:pt>
                <c:pt idx="627">
                  <c:v>42930.508333333331</c:v>
                </c:pt>
                <c:pt idx="628">
                  <c:v>42930.55</c:v>
                </c:pt>
                <c:pt idx="629">
                  <c:v>42930.591666666667</c:v>
                </c:pt>
                <c:pt idx="630">
                  <c:v>42930.633333333331</c:v>
                </c:pt>
                <c:pt idx="631">
                  <c:v>42930.675000000003</c:v>
                </c:pt>
                <c:pt idx="632">
                  <c:v>42930.716666666667</c:v>
                </c:pt>
                <c:pt idx="633">
                  <c:v>42930.758333333331</c:v>
                </c:pt>
                <c:pt idx="634">
                  <c:v>42930.8</c:v>
                </c:pt>
                <c:pt idx="635">
                  <c:v>42930.841666666667</c:v>
                </c:pt>
                <c:pt idx="636">
                  <c:v>42930.883333333331</c:v>
                </c:pt>
                <c:pt idx="637">
                  <c:v>42930.925000000003</c:v>
                </c:pt>
                <c:pt idx="638">
                  <c:v>42930.966666666667</c:v>
                </c:pt>
                <c:pt idx="639">
                  <c:v>42931.008333333331</c:v>
                </c:pt>
                <c:pt idx="640">
                  <c:v>42931.05</c:v>
                </c:pt>
                <c:pt idx="641">
                  <c:v>42931.091666666667</c:v>
                </c:pt>
                <c:pt idx="642">
                  <c:v>42931.133333333331</c:v>
                </c:pt>
                <c:pt idx="643">
                  <c:v>42931.175000000003</c:v>
                </c:pt>
                <c:pt idx="644">
                  <c:v>42931.216666666667</c:v>
                </c:pt>
                <c:pt idx="645">
                  <c:v>42931.258333333331</c:v>
                </c:pt>
                <c:pt idx="646">
                  <c:v>42931.3</c:v>
                </c:pt>
                <c:pt idx="647">
                  <c:v>42931.341666666667</c:v>
                </c:pt>
                <c:pt idx="648">
                  <c:v>42931.383333333331</c:v>
                </c:pt>
                <c:pt idx="649">
                  <c:v>42931.425000000003</c:v>
                </c:pt>
                <c:pt idx="650">
                  <c:v>42931.466666666667</c:v>
                </c:pt>
                <c:pt idx="651">
                  <c:v>42931.508333333331</c:v>
                </c:pt>
                <c:pt idx="652">
                  <c:v>42931.55</c:v>
                </c:pt>
                <c:pt idx="653">
                  <c:v>42931.591666666667</c:v>
                </c:pt>
                <c:pt idx="654">
                  <c:v>42931.633333333331</c:v>
                </c:pt>
                <c:pt idx="655">
                  <c:v>42931.675000000003</c:v>
                </c:pt>
                <c:pt idx="656">
                  <c:v>42931.716666666667</c:v>
                </c:pt>
                <c:pt idx="657">
                  <c:v>42931.758333333331</c:v>
                </c:pt>
                <c:pt idx="658">
                  <c:v>42931.8</c:v>
                </c:pt>
                <c:pt idx="659">
                  <c:v>42931.841666666667</c:v>
                </c:pt>
                <c:pt idx="660">
                  <c:v>42931.883333333331</c:v>
                </c:pt>
                <c:pt idx="661">
                  <c:v>42931.925000000003</c:v>
                </c:pt>
                <c:pt idx="662">
                  <c:v>42931.966666666667</c:v>
                </c:pt>
                <c:pt idx="663">
                  <c:v>42932.008333333331</c:v>
                </c:pt>
                <c:pt idx="664">
                  <c:v>42932.05</c:v>
                </c:pt>
                <c:pt idx="665">
                  <c:v>42932.091666666667</c:v>
                </c:pt>
                <c:pt idx="666">
                  <c:v>42932.133333333331</c:v>
                </c:pt>
                <c:pt idx="667">
                  <c:v>42932.175000000003</c:v>
                </c:pt>
                <c:pt idx="668">
                  <c:v>42932.216666666667</c:v>
                </c:pt>
                <c:pt idx="669">
                  <c:v>42932.258333333331</c:v>
                </c:pt>
                <c:pt idx="670">
                  <c:v>42932.3</c:v>
                </c:pt>
                <c:pt idx="671">
                  <c:v>42932.341666666667</c:v>
                </c:pt>
                <c:pt idx="672">
                  <c:v>42932.383333333331</c:v>
                </c:pt>
                <c:pt idx="673">
                  <c:v>42932.425000000003</c:v>
                </c:pt>
                <c:pt idx="674">
                  <c:v>42932.466666666667</c:v>
                </c:pt>
                <c:pt idx="675">
                  <c:v>42932.508333333331</c:v>
                </c:pt>
                <c:pt idx="676">
                  <c:v>42932.55</c:v>
                </c:pt>
                <c:pt idx="677">
                  <c:v>42932.591666666667</c:v>
                </c:pt>
                <c:pt idx="678">
                  <c:v>42932.633333333331</c:v>
                </c:pt>
                <c:pt idx="679">
                  <c:v>42932.675000000003</c:v>
                </c:pt>
                <c:pt idx="680">
                  <c:v>42932.716666666667</c:v>
                </c:pt>
                <c:pt idx="681">
                  <c:v>42932.758333333331</c:v>
                </c:pt>
                <c:pt idx="682">
                  <c:v>42932.800000000003</c:v>
                </c:pt>
                <c:pt idx="683">
                  <c:v>42932.841666666667</c:v>
                </c:pt>
                <c:pt idx="684">
                  <c:v>42932.883333333331</c:v>
                </c:pt>
                <c:pt idx="685">
                  <c:v>42932.925000000003</c:v>
                </c:pt>
                <c:pt idx="686">
                  <c:v>42932.966666666667</c:v>
                </c:pt>
                <c:pt idx="687">
                  <c:v>42933.008333333331</c:v>
                </c:pt>
                <c:pt idx="688">
                  <c:v>42933.05</c:v>
                </c:pt>
                <c:pt idx="689">
                  <c:v>42933.091666666667</c:v>
                </c:pt>
                <c:pt idx="690">
                  <c:v>42933.133333333331</c:v>
                </c:pt>
                <c:pt idx="691">
                  <c:v>42933.175000000003</c:v>
                </c:pt>
                <c:pt idx="692">
                  <c:v>42933.216666666667</c:v>
                </c:pt>
                <c:pt idx="693">
                  <c:v>42933.258333333331</c:v>
                </c:pt>
                <c:pt idx="694">
                  <c:v>42933.3</c:v>
                </c:pt>
                <c:pt idx="695">
                  <c:v>42933.341666666667</c:v>
                </c:pt>
                <c:pt idx="696">
                  <c:v>42933.383333333331</c:v>
                </c:pt>
                <c:pt idx="697">
                  <c:v>42933.425000000003</c:v>
                </c:pt>
                <c:pt idx="698">
                  <c:v>42933.466666666667</c:v>
                </c:pt>
                <c:pt idx="699">
                  <c:v>42933.508333333331</c:v>
                </c:pt>
                <c:pt idx="700">
                  <c:v>42933.55</c:v>
                </c:pt>
                <c:pt idx="701">
                  <c:v>42933.591666666667</c:v>
                </c:pt>
                <c:pt idx="702">
                  <c:v>42933.633333333331</c:v>
                </c:pt>
                <c:pt idx="703">
                  <c:v>42933.675000000003</c:v>
                </c:pt>
                <c:pt idx="704">
                  <c:v>42933.716666666667</c:v>
                </c:pt>
                <c:pt idx="705">
                  <c:v>42933.758333333331</c:v>
                </c:pt>
                <c:pt idx="706">
                  <c:v>42933.8</c:v>
                </c:pt>
                <c:pt idx="707">
                  <c:v>42933.841666666667</c:v>
                </c:pt>
                <c:pt idx="708">
                  <c:v>42933.883333333331</c:v>
                </c:pt>
                <c:pt idx="709">
                  <c:v>42933.925000000003</c:v>
                </c:pt>
                <c:pt idx="710">
                  <c:v>42933.966666666667</c:v>
                </c:pt>
                <c:pt idx="711">
                  <c:v>42934.008333333331</c:v>
                </c:pt>
                <c:pt idx="712">
                  <c:v>42934.05</c:v>
                </c:pt>
                <c:pt idx="713">
                  <c:v>42934.091666666667</c:v>
                </c:pt>
                <c:pt idx="714">
                  <c:v>42934.133333333331</c:v>
                </c:pt>
                <c:pt idx="715">
                  <c:v>42934.175000000003</c:v>
                </c:pt>
                <c:pt idx="716">
                  <c:v>42934.216666666667</c:v>
                </c:pt>
                <c:pt idx="717">
                  <c:v>42934.258333333331</c:v>
                </c:pt>
                <c:pt idx="718">
                  <c:v>42934.3</c:v>
                </c:pt>
                <c:pt idx="719">
                  <c:v>42934.341666666667</c:v>
                </c:pt>
                <c:pt idx="720">
                  <c:v>42934.383333333331</c:v>
                </c:pt>
                <c:pt idx="721">
                  <c:v>42934.425000000003</c:v>
                </c:pt>
                <c:pt idx="722">
                  <c:v>42934.466666666667</c:v>
                </c:pt>
                <c:pt idx="723">
                  <c:v>42934.508333333331</c:v>
                </c:pt>
                <c:pt idx="724">
                  <c:v>42934.55</c:v>
                </c:pt>
                <c:pt idx="725">
                  <c:v>42934.591666666667</c:v>
                </c:pt>
                <c:pt idx="726">
                  <c:v>42934.633333333331</c:v>
                </c:pt>
                <c:pt idx="727">
                  <c:v>42934.675000000003</c:v>
                </c:pt>
                <c:pt idx="728">
                  <c:v>42934.716666666667</c:v>
                </c:pt>
                <c:pt idx="729">
                  <c:v>42934.758333333331</c:v>
                </c:pt>
                <c:pt idx="730">
                  <c:v>42934.8</c:v>
                </c:pt>
                <c:pt idx="731">
                  <c:v>42934.841666666667</c:v>
                </c:pt>
                <c:pt idx="732">
                  <c:v>42934.883333333331</c:v>
                </c:pt>
                <c:pt idx="733">
                  <c:v>42934.925000000003</c:v>
                </c:pt>
                <c:pt idx="734">
                  <c:v>42934.966666666667</c:v>
                </c:pt>
                <c:pt idx="735">
                  <c:v>42935.008333333331</c:v>
                </c:pt>
                <c:pt idx="736">
                  <c:v>42935.05</c:v>
                </c:pt>
                <c:pt idx="737">
                  <c:v>42935.091666666667</c:v>
                </c:pt>
                <c:pt idx="738">
                  <c:v>42935.133333333331</c:v>
                </c:pt>
                <c:pt idx="739">
                  <c:v>42935.175000000003</c:v>
                </c:pt>
                <c:pt idx="740">
                  <c:v>42935.216666666667</c:v>
                </c:pt>
                <c:pt idx="741">
                  <c:v>42935.258333333331</c:v>
                </c:pt>
                <c:pt idx="742">
                  <c:v>42935.3</c:v>
                </c:pt>
                <c:pt idx="743">
                  <c:v>42935.341666666667</c:v>
                </c:pt>
                <c:pt idx="744">
                  <c:v>42935.383333333331</c:v>
                </c:pt>
                <c:pt idx="745">
                  <c:v>42935.425000000003</c:v>
                </c:pt>
                <c:pt idx="746">
                  <c:v>42935.466666666667</c:v>
                </c:pt>
                <c:pt idx="747">
                  <c:v>42935.508333333331</c:v>
                </c:pt>
                <c:pt idx="748">
                  <c:v>42935.55</c:v>
                </c:pt>
                <c:pt idx="749">
                  <c:v>42935.591666666667</c:v>
                </c:pt>
                <c:pt idx="750">
                  <c:v>42935.633333333331</c:v>
                </c:pt>
                <c:pt idx="751">
                  <c:v>42935.675000000003</c:v>
                </c:pt>
                <c:pt idx="752">
                  <c:v>42935.716666666667</c:v>
                </c:pt>
                <c:pt idx="753">
                  <c:v>42935.758333333331</c:v>
                </c:pt>
                <c:pt idx="754">
                  <c:v>42935.8</c:v>
                </c:pt>
                <c:pt idx="755">
                  <c:v>42935.841666666667</c:v>
                </c:pt>
                <c:pt idx="756">
                  <c:v>42935.883333333331</c:v>
                </c:pt>
                <c:pt idx="757">
                  <c:v>42935.925000000003</c:v>
                </c:pt>
                <c:pt idx="758">
                  <c:v>42935.966666666667</c:v>
                </c:pt>
                <c:pt idx="759">
                  <c:v>42936.008333333331</c:v>
                </c:pt>
                <c:pt idx="760">
                  <c:v>42936.05</c:v>
                </c:pt>
                <c:pt idx="761">
                  <c:v>42936.091666666667</c:v>
                </c:pt>
                <c:pt idx="762">
                  <c:v>42936.133333333331</c:v>
                </c:pt>
                <c:pt idx="763">
                  <c:v>42936.175000000003</c:v>
                </c:pt>
                <c:pt idx="764">
                  <c:v>42936.216666666667</c:v>
                </c:pt>
                <c:pt idx="765">
                  <c:v>42936.258333333331</c:v>
                </c:pt>
                <c:pt idx="766">
                  <c:v>42936.3</c:v>
                </c:pt>
                <c:pt idx="767">
                  <c:v>42936.341666666667</c:v>
                </c:pt>
                <c:pt idx="768">
                  <c:v>42936.383333333331</c:v>
                </c:pt>
                <c:pt idx="769">
                  <c:v>42936.425000000003</c:v>
                </c:pt>
                <c:pt idx="770">
                  <c:v>42936.466666666667</c:v>
                </c:pt>
                <c:pt idx="771">
                  <c:v>42936.508333333331</c:v>
                </c:pt>
                <c:pt idx="772">
                  <c:v>42936.55</c:v>
                </c:pt>
                <c:pt idx="773">
                  <c:v>42936.591666666667</c:v>
                </c:pt>
                <c:pt idx="774">
                  <c:v>42936.633333333331</c:v>
                </c:pt>
                <c:pt idx="775">
                  <c:v>42936.675000000003</c:v>
                </c:pt>
                <c:pt idx="776">
                  <c:v>42936.716666666667</c:v>
                </c:pt>
                <c:pt idx="777">
                  <c:v>42936.758333333331</c:v>
                </c:pt>
                <c:pt idx="778">
                  <c:v>42936.800000000003</c:v>
                </c:pt>
                <c:pt idx="779">
                  <c:v>42936.841666666667</c:v>
                </c:pt>
                <c:pt idx="780">
                  <c:v>42936.883333333331</c:v>
                </c:pt>
                <c:pt idx="781">
                  <c:v>42936.925000000003</c:v>
                </c:pt>
                <c:pt idx="782">
                  <c:v>42936.966666666667</c:v>
                </c:pt>
                <c:pt idx="783">
                  <c:v>42937.008333333331</c:v>
                </c:pt>
                <c:pt idx="784">
                  <c:v>42937.05</c:v>
                </c:pt>
                <c:pt idx="785">
                  <c:v>42937.091666666667</c:v>
                </c:pt>
                <c:pt idx="786">
                  <c:v>42937.133333333331</c:v>
                </c:pt>
                <c:pt idx="787">
                  <c:v>42937.175000000003</c:v>
                </c:pt>
                <c:pt idx="788">
                  <c:v>42937.216666666667</c:v>
                </c:pt>
                <c:pt idx="789">
                  <c:v>42937.258333333331</c:v>
                </c:pt>
                <c:pt idx="790">
                  <c:v>42937.3</c:v>
                </c:pt>
                <c:pt idx="791">
                  <c:v>42937.341666666667</c:v>
                </c:pt>
                <c:pt idx="792">
                  <c:v>42937.383333333331</c:v>
                </c:pt>
                <c:pt idx="793">
                  <c:v>42937.425000000003</c:v>
                </c:pt>
                <c:pt idx="794">
                  <c:v>42937.466666666667</c:v>
                </c:pt>
                <c:pt idx="795">
                  <c:v>42937.508333333331</c:v>
                </c:pt>
                <c:pt idx="796">
                  <c:v>42937.55</c:v>
                </c:pt>
                <c:pt idx="797">
                  <c:v>42937.591666666667</c:v>
                </c:pt>
                <c:pt idx="798">
                  <c:v>42937.633333333331</c:v>
                </c:pt>
                <c:pt idx="799">
                  <c:v>42937.675000000003</c:v>
                </c:pt>
                <c:pt idx="800">
                  <c:v>42937.716666666667</c:v>
                </c:pt>
                <c:pt idx="801">
                  <c:v>42937.758333333331</c:v>
                </c:pt>
                <c:pt idx="802">
                  <c:v>42937.8</c:v>
                </c:pt>
                <c:pt idx="803">
                  <c:v>42937.841666666667</c:v>
                </c:pt>
                <c:pt idx="804">
                  <c:v>42937.883333333331</c:v>
                </c:pt>
                <c:pt idx="805">
                  <c:v>42937.925000000003</c:v>
                </c:pt>
                <c:pt idx="806">
                  <c:v>42937.966666666667</c:v>
                </c:pt>
                <c:pt idx="807">
                  <c:v>42938.008333333331</c:v>
                </c:pt>
                <c:pt idx="808">
                  <c:v>42938.05</c:v>
                </c:pt>
                <c:pt idx="809">
                  <c:v>42938.091666666667</c:v>
                </c:pt>
                <c:pt idx="810">
                  <c:v>42938.133333333331</c:v>
                </c:pt>
                <c:pt idx="811">
                  <c:v>42938.175000000003</c:v>
                </c:pt>
                <c:pt idx="812">
                  <c:v>42938.216666666667</c:v>
                </c:pt>
                <c:pt idx="813">
                  <c:v>42938.258333333331</c:v>
                </c:pt>
                <c:pt idx="814">
                  <c:v>42938.3</c:v>
                </c:pt>
                <c:pt idx="815">
                  <c:v>42938.341666666667</c:v>
                </c:pt>
                <c:pt idx="816">
                  <c:v>42938.383333333331</c:v>
                </c:pt>
                <c:pt idx="817">
                  <c:v>42938.425000000003</c:v>
                </c:pt>
                <c:pt idx="818">
                  <c:v>42938.466666666667</c:v>
                </c:pt>
                <c:pt idx="819">
                  <c:v>42938.508333333331</c:v>
                </c:pt>
                <c:pt idx="820">
                  <c:v>42938.55</c:v>
                </c:pt>
                <c:pt idx="821">
                  <c:v>42938.591666666667</c:v>
                </c:pt>
                <c:pt idx="822">
                  <c:v>42938.633333333331</c:v>
                </c:pt>
                <c:pt idx="823">
                  <c:v>42938.675000000003</c:v>
                </c:pt>
                <c:pt idx="824">
                  <c:v>42938.716666666667</c:v>
                </c:pt>
                <c:pt idx="825">
                  <c:v>42938.758333333331</c:v>
                </c:pt>
                <c:pt idx="826">
                  <c:v>42938.8</c:v>
                </c:pt>
                <c:pt idx="827">
                  <c:v>42938.841666666667</c:v>
                </c:pt>
                <c:pt idx="828">
                  <c:v>42938.883333333331</c:v>
                </c:pt>
                <c:pt idx="829">
                  <c:v>42938.925000000003</c:v>
                </c:pt>
                <c:pt idx="830">
                  <c:v>42938.966666666667</c:v>
                </c:pt>
                <c:pt idx="831">
                  <c:v>42939.008333333331</c:v>
                </c:pt>
                <c:pt idx="832">
                  <c:v>42939.05</c:v>
                </c:pt>
                <c:pt idx="833">
                  <c:v>42939.091666666667</c:v>
                </c:pt>
                <c:pt idx="834">
                  <c:v>42939.133333333331</c:v>
                </c:pt>
                <c:pt idx="835">
                  <c:v>42939.175000000003</c:v>
                </c:pt>
                <c:pt idx="836">
                  <c:v>42939.216666666667</c:v>
                </c:pt>
                <c:pt idx="837">
                  <c:v>42939.258333333331</c:v>
                </c:pt>
                <c:pt idx="838">
                  <c:v>42939.3</c:v>
                </c:pt>
                <c:pt idx="839">
                  <c:v>42939.341666666667</c:v>
                </c:pt>
                <c:pt idx="840">
                  <c:v>42939.383333333331</c:v>
                </c:pt>
                <c:pt idx="841">
                  <c:v>42939.425000000003</c:v>
                </c:pt>
                <c:pt idx="842">
                  <c:v>42939.466666666667</c:v>
                </c:pt>
                <c:pt idx="843">
                  <c:v>42939.508333333331</c:v>
                </c:pt>
                <c:pt idx="844">
                  <c:v>42939.55</c:v>
                </c:pt>
                <c:pt idx="845">
                  <c:v>42939.591666666667</c:v>
                </c:pt>
                <c:pt idx="846">
                  <c:v>42939.633333333331</c:v>
                </c:pt>
                <c:pt idx="847">
                  <c:v>42939.675000000003</c:v>
                </c:pt>
                <c:pt idx="848">
                  <c:v>42939.716666666667</c:v>
                </c:pt>
                <c:pt idx="849">
                  <c:v>42939.758333333331</c:v>
                </c:pt>
                <c:pt idx="850">
                  <c:v>42939.8</c:v>
                </c:pt>
                <c:pt idx="851">
                  <c:v>42939.841666666667</c:v>
                </c:pt>
                <c:pt idx="852">
                  <c:v>42939.883333333331</c:v>
                </c:pt>
                <c:pt idx="853">
                  <c:v>42939.925000000003</c:v>
                </c:pt>
                <c:pt idx="854">
                  <c:v>42939.966666666667</c:v>
                </c:pt>
                <c:pt idx="855">
                  <c:v>42940.008333333331</c:v>
                </c:pt>
                <c:pt idx="856">
                  <c:v>42940.05</c:v>
                </c:pt>
                <c:pt idx="857">
                  <c:v>42940.091666666667</c:v>
                </c:pt>
                <c:pt idx="858">
                  <c:v>42940.133333333331</c:v>
                </c:pt>
                <c:pt idx="859">
                  <c:v>42940.175000000003</c:v>
                </c:pt>
                <c:pt idx="860">
                  <c:v>42940.216666666667</c:v>
                </c:pt>
                <c:pt idx="861">
                  <c:v>42940.258333333331</c:v>
                </c:pt>
                <c:pt idx="862">
                  <c:v>42940.3</c:v>
                </c:pt>
                <c:pt idx="863">
                  <c:v>42940.341666666667</c:v>
                </c:pt>
                <c:pt idx="864">
                  <c:v>42940.383333333331</c:v>
                </c:pt>
                <c:pt idx="865">
                  <c:v>42940.425000000003</c:v>
                </c:pt>
                <c:pt idx="866">
                  <c:v>42940.466666666667</c:v>
                </c:pt>
                <c:pt idx="867">
                  <c:v>42940.508333333331</c:v>
                </c:pt>
                <c:pt idx="868">
                  <c:v>42940.55</c:v>
                </c:pt>
                <c:pt idx="869">
                  <c:v>42940.591666666667</c:v>
                </c:pt>
                <c:pt idx="870">
                  <c:v>42940.633333333331</c:v>
                </c:pt>
                <c:pt idx="871">
                  <c:v>42940.675000000003</c:v>
                </c:pt>
                <c:pt idx="872">
                  <c:v>42940.716666666667</c:v>
                </c:pt>
                <c:pt idx="873">
                  <c:v>42940.758333333331</c:v>
                </c:pt>
                <c:pt idx="874">
                  <c:v>42940.800000000003</c:v>
                </c:pt>
                <c:pt idx="875">
                  <c:v>42940.841666666667</c:v>
                </c:pt>
                <c:pt idx="876">
                  <c:v>42940.883333333331</c:v>
                </c:pt>
                <c:pt idx="877">
                  <c:v>42940.925000000003</c:v>
                </c:pt>
                <c:pt idx="878">
                  <c:v>42940.966666666667</c:v>
                </c:pt>
                <c:pt idx="879">
                  <c:v>42941.008333333331</c:v>
                </c:pt>
                <c:pt idx="880">
                  <c:v>42941.05</c:v>
                </c:pt>
                <c:pt idx="881">
                  <c:v>42941.091666666667</c:v>
                </c:pt>
                <c:pt idx="882">
                  <c:v>42941.133333333331</c:v>
                </c:pt>
                <c:pt idx="883">
                  <c:v>42941.175000000003</c:v>
                </c:pt>
                <c:pt idx="884">
                  <c:v>42941.216666666667</c:v>
                </c:pt>
                <c:pt idx="885">
                  <c:v>42941.258333333331</c:v>
                </c:pt>
                <c:pt idx="886">
                  <c:v>42941.3</c:v>
                </c:pt>
                <c:pt idx="887">
                  <c:v>42941.341666666667</c:v>
                </c:pt>
                <c:pt idx="888">
                  <c:v>42941.383333333331</c:v>
                </c:pt>
                <c:pt idx="889">
                  <c:v>42941.425000000003</c:v>
                </c:pt>
                <c:pt idx="890">
                  <c:v>42941.466666666667</c:v>
                </c:pt>
                <c:pt idx="891">
                  <c:v>42941.508333333331</c:v>
                </c:pt>
                <c:pt idx="892">
                  <c:v>42941.55</c:v>
                </c:pt>
                <c:pt idx="893">
                  <c:v>42941.591666666667</c:v>
                </c:pt>
                <c:pt idx="894">
                  <c:v>42941.633333333331</c:v>
                </c:pt>
                <c:pt idx="895">
                  <c:v>42941.675000000003</c:v>
                </c:pt>
                <c:pt idx="896">
                  <c:v>42941.716666666667</c:v>
                </c:pt>
                <c:pt idx="897">
                  <c:v>42941.758333333331</c:v>
                </c:pt>
                <c:pt idx="898">
                  <c:v>42941.8</c:v>
                </c:pt>
                <c:pt idx="899">
                  <c:v>42941.841666666667</c:v>
                </c:pt>
                <c:pt idx="900">
                  <c:v>42941.883333333331</c:v>
                </c:pt>
                <c:pt idx="901">
                  <c:v>42941.925000000003</c:v>
                </c:pt>
                <c:pt idx="902">
                  <c:v>42941.966666666667</c:v>
                </c:pt>
                <c:pt idx="903">
                  <c:v>42942.008333333331</c:v>
                </c:pt>
                <c:pt idx="904">
                  <c:v>42942.05</c:v>
                </c:pt>
                <c:pt idx="905">
                  <c:v>42942.091666666667</c:v>
                </c:pt>
                <c:pt idx="906">
                  <c:v>42942.133333333331</c:v>
                </c:pt>
                <c:pt idx="907">
                  <c:v>42942.175000000003</c:v>
                </c:pt>
                <c:pt idx="908">
                  <c:v>42942.216666666667</c:v>
                </c:pt>
                <c:pt idx="909">
                  <c:v>42942.258333333331</c:v>
                </c:pt>
                <c:pt idx="910">
                  <c:v>42942.3</c:v>
                </c:pt>
                <c:pt idx="911">
                  <c:v>42942.341666666667</c:v>
                </c:pt>
                <c:pt idx="912">
                  <c:v>42942.383333333331</c:v>
                </c:pt>
                <c:pt idx="913">
                  <c:v>42942.425000000003</c:v>
                </c:pt>
                <c:pt idx="914">
                  <c:v>42942.466666666667</c:v>
                </c:pt>
                <c:pt idx="915">
                  <c:v>42942.508333333331</c:v>
                </c:pt>
                <c:pt idx="916">
                  <c:v>42942.55</c:v>
                </c:pt>
                <c:pt idx="917">
                  <c:v>42942.591666666667</c:v>
                </c:pt>
                <c:pt idx="918">
                  <c:v>42942.633333333331</c:v>
                </c:pt>
                <c:pt idx="919">
                  <c:v>42942.675000000003</c:v>
                </c:pt>
                <c:pt idx="920">
                  <c:v>42942.716666666667</c:v>
                </c:pt>
                <c:pt idx="921">
                  <c:v>42942.758333333331</c:v>
                </c:pt>
                <c:pt idx="922">
                  <c:v>42942.8</c:v>
                </c:pt>
                <c:pt idx="923">
                  <c:v>42942.841666666667</c:v>
                </c:pt>
                <c:pt idx="924">
                  <c:v>42942.883333333331</c:v>
                </c:pt>
                <c:pt idx="925">
                  <c:v>42942.925000000003</c:v>
                </c:pt>
                <c:pt idx="926">
                  <c:v>42942.966666666667</c:v>
                </c:pt>
                <c:pt idx="927">
                  <c:v>42943.008333333331</c:v>
                </c:pt>
                <c:pt idx="928">
                  <c:v>42943.05</c:v>
                </c:pt>
                <c:pt idx="929">
                  <c:v>42943.091666666667</c:v>
                </c:pt>
                <c:pt idx="930">
                  <c:v>42943.133333333331</c:v>
                </c:pt>
                <c:pt idx="931">
                  <c:v>42943.175000000003</c:v>
                </c:pt>
                <c:pt idx="932">
                  <c:v>42943.216666666667</c:v>
                </c:pt>
                <c:pt idx="933">
                  <c:v>42943.258333333331</c:v>
                </c:pt>
                <c:pt idx="934">
                  <c:v>42943.3</c:v>
                </c:pt>
                <c:pt idx="935">
                  <c:v>42943.341666666667</c:v>
                </c:pt>
                <c:pt idx="936">
                  <c:v>42943.383333333331</c:v>
                </c:pt>
                <c:pt idx="937">
                  <c:v>42943.425000000003</c:v>
                </c:pt>
                <c:pt idx="938">
                  <c:v>42943.466666666667</c:v>
                </c:pt>
                <c:pt idx="939">
                  <c:v>42943.508333333331</c:v>
                </c:pt>
                <c:pt idx="940">
                  <c:v>42943.55</c:v>
                </c:pt>
                <c:pt idx="941">
                  <c:v>42943.591666666667</c:v>
                </c:pt>
                <c:pt idx="942">
                  <c:v>42943.633333333331</c:v>
                </c:pt>
                <c:pt idx="943">
                  <c:v>42943.675000000003</c:v>
                </c:pt>
                <c:pt idx="944">
                  <c:v>42943.716666666667</c:v>
                </c:pt>
                <c:pt idx="945">
                  <c:v>42943.758333333331</c:v>
                </c:pt>
                <c:pt idx="946">
                  <c:v>42943.8</c:v>
                </c:pt>
                <c:pt idx="947">
                  <c:v>42943.841666666667</c:v>
                </c:pt>
                <c:pt idx="948">
                  <c:v>42943.883333333331</c:v>
                </c:pt>
                <c:pt idx="949">
                  <c:v>42943.925000000003</c:v>
                </c:pt>
                <c:pt idx="950">
                  <c:v>42943.966666666667</c:v>
                </c:pt>
                <c:pt idx="951">
                  <c:v>42944.008333333331</c:v>
                </c:pt>
                <c:pt idx="952">
                  <c:v>42944.05</c:v>
                </c:pt>
                <c:pt idx="953">
                  <c:v>42944.091666666667</c:v>
                </c:pt>
                <c:pt idx="954">
                  <c:v>42944.133333333331</c:v>
                </c:pt>
                <c:pt idx="955">
                  <c:v>42944.175000000003</c:v>
                </c:pt>
                <c:pt idx="956">
                  <c:v>42944.216666666667</c:v>
                </c:pt>
                <c:pt idx="957">
                  <c:v>42944.258333333331</c:v>
                </c:pt>
                <c:pt idx="958">
                  <c:v>42944.3</c:v>
                </c:pt>
                <c:pt idx="959">
                  <c:v>42944.341666666667</c:v>
                </c:pt>
                <c:pt idx="960">
                  <c:v>42944.383333333331</c:v>
                </c:pt>
                <c:pt idx="961">
                  <c:v>42944.425000000003</c:v>
                </c:pt>
                <c:pt idx="962">
                  <c:v>42944.466666666667</c:v>
                </c:pt>
                <c:pt idx="963">
                  <c:v>42944.508333333331</c:v>
                </c:pt>
                <c:pt idx="964">
                  <c:v>42944.55</c:v>
                </c:pt>
                <c:pt idx="965">
                  <c:v>42944.591666666667</c:v>
                </c:pt>
                <c:pt idx="966">
                  <c:v>42944.633333333331</c:v>
                </c:pt>
                <c:pt idx="967">
                  <c:v>42944.675000000003</c:v>
                </c:pt>
                <c:pt idx="968">
                  <c:v>42944.716666666667</c:v>
                </c:pt>
                <c:pt idx="969">
                  <c:v>42944.758333333331</c:v>
                </c:pt>
                <c:pt idx="970">
                  <c:v>42944.800000000003</c:v>
                </c:pt>
                <c:pt idx="971">
                  <c:v>42944.841666666667</c:v>
                </c:pt>
                <c:pt idx="972">
                  <c:v>42944.883333333331</c:v>
                </c:pt>
                <c:pt idx="973">
                  <c:v>42944.925000000003</c:v>
                </c:pt>
                <c:pt idx="974">
                  <c:v>42944.966666666667</c:v>
                </c:pt>
                <c:pt idx="975">
                  <c:v>42945.008333333331</c:v>
                </c:pt>
                <c:pt idx="976">
                  <c:v>42945.05</c:v>
                </c:pt>
                <c:pt idx="977">
                  <c:v>42945.091666666667</c:v>
                </c:pt>
                <c:pt idx="978">
                  <c:v>42945.133333333331</c:v>
                </c:pt>
                <c:pt idx="979">
                  <c:v>42945.175000000003</c:v>
                </c:pt>
                <c:pt idx="980">
                  <c:v>42945.216666666667</c:v>
                </c:pt>
                <c:pt idx="981">
                  <c:v>42945.258333333331</c:v>
                </c:pt>
                <c:pt idx="982">
                  <c:v>42945.3</c:v>
                </c:pt>
                <c:pt idx="983">
                  <c:v>42945.341666666667</c:v>
                </c:pt>
                <c:pt idx="984">
                  <c:v>42945.383333333331</c:v>
                </c:pt>
                <c:pt idx="985">
                  <c:v>42945.425000000003</c:v>
                </c:pt>
                <c:pt idx="986">
                  <c:v>42945.466666666667</c:v>
                </c:pt>
                <c:pt idx="987">
                  <c:v>42945.508333333331</c:v>
                </c:pt>
                <c:pt idx="988">
                  <c:v>42945.55</c:v>
                </c:pt>
                <c:pt idx="989">
                  <c:v>42945.591666666667</c:v>
                </c:pt>
                <c:pt idx="990">
                  <c:v>42945.633333333331</c:v>
                </c:pt>
                <c:pt idx="991">
                  <c:v>42945.675000000003</c:v>
                </c:pt>
                <c:pt idx="992">
                  <c:v>42945.716666666667</c:v>
                </c:pt>
                <c:pt idx="993">
                  <c:v>42945.758333333331</c:v>
                </c:pt>
                <c:pt idx="994">
                  <c:v>42945.8</c:v>
                </c:pt>
                <c:pt idx="995">
                  <c:v>42945.841666666667</c:v>
                </c:pt>
                <c:pt idx="996">
                  <c:v>42945.883333333331</c:v>
                </c:pt>
                <c:pt idx="997">
                  <c:v>42945.925000000003</c:v>
                </c:pt>
                <c:pt idx="998">
                  <c:v>42945.966666666667</c:v>
                </c:pt>
                <c:pt idx="999">
                  <c:v>42946.008333333331</c:v>
                </c:pt>
                <c:pt idx="1000">
                  <c:v>42946.05</c:v>
                </c:pt>
                <c:pt idx="1001">
                  <c:v>42946.091666666667</c:v>
                </c:pt>
                <c:pt idx="1002">
                  <c:v>42946.133333333331</c:v>
                </c:pt>
                <c:pt idx="1003">
                  <c:v>42946.175000000003</c:v>
                </c:pt>
                <c:pt idx="1004">
                  <c:v>42946.216666666667</c:v>
                </c:pt>
                <c:pt idx="1005">
                  <c:v>42946.258333333331</c:v>
                </c:pt>
                <c:pt idx="1006">
                  <c:v>42946.3</c:v>
                </c:pt>
                <c:pt idx="1007">
                  <c:v>42946.341666666667</c:v>
                </c:pt>
                <c:pt idx="1008">
                  <c:v>42946.383333333331</c:v>
                </c:pt>
                <c:pt idx="1009">
                  <c:v>42946.425000000003</c:v>
                </c:pt>
                <c:pt idx="1010">
                  <c:v>42946.466666666667</c:v>
                </c:pt>
                <c:pt idx="1011">
                  <c:v>42946.508333333331</c:v>
                </c:pt>
                <c:pt idx="1012">
                  <c:v>42946.55</c:v>
                </c:pt>
                <c:pt idx="1013">
                  <c:v>42946.591666666667</c:v>
                </c:pt>
                <c:pt idx="1014">
                  <c:v>42946.633333333331</c:v>
                </c:pt>
                <c:pt idx="1015">
                  <c:v>42946.675000000003</c:v>
                </c:pt>
                <c:pt idx="1016">
                  <c:v>42946.716666666667</c:v>
                </c:pt>
                <c:pt idx="1017">
                  <c:v>42946.758333333331</c:v>
                </c:pt>
                <c:pt idx="1018">
                  <c:v>42946.8</c:v>
                </c:pt>
                <c:pt idx="1019">
                  <c:v>42946.841666666667</c:v>
                </c:pt>
                <c:pt idx="1020">
                  <c:v>42946.883333333331</c:v>
                </c:pt>
                <c:pt idx="1021">
                  <c:v>42946.925000000003</c:v>
                </c:pt>
                <c:pt idx="1022">
                  <c:v>42946.966666666667</c:v>
                </c:pt>
                <c:pt idx="1023">
                  <c:v>42947.008333333331</c:v>
                </c:pt>
                <c:pt idx="1024">
                  <c:v>42947.05</c:v>
                </c:pt>
                <c:pt idx="1025">
                  <c:v>42947.091666666667</c:v>
                </c:pt>
                <c:pt idx="1026">
                  <c:v>42947.133333333331</c:v>
                </c:pt>
                <c:pt idx="1027">
                  <c:v>42947.175000000003</c:v>
                </c:pt>
                <c:pt idx="1028">
                  <c:v>42947.216666666667</c:v>
                </c:pt>
                <c:pt idx="1029">
                  <c:v>42947.258333333331</c:v>
                </c:pt>
                <c:pt idx="1030">
                  <c:v>42947.3</c:v>
                </c:pt>
                <c:pt idx="1031">
                  <c:v>42947.341666666667</c:v>
                </c:pt>
                <c:pt idx="1032">
                  <c:v>42947.383333333331</c:v>
                </c:pt>
                <c:pt idx="1033">
                  <c:v>42947.425000000003</c:v>
                </c:pt>
                <c:pt idx="1034">
                  <c:v>42947.466666666667</c:v>
                </c:pt>
                <c:pt idx="1035">
                  <c:v>42947.508333333331</c:v>
                </c:pt>
                <c:pt idx="1036">
                  <c:v>42947.55</c:v>
                </c:pt>
                <c:pt idx="1037">
                  <c:v>42947.591666666667</c:v>
                </c:pt>
                <c:pt idx="1038">
                  <c:v>42947.633333333331</c:v>
                </c:pt>
                <c:pt idx="1039">
                  <c:v>42947.675000000003</c:v>
                </c:pt>
                <c:pt idx="1040">
                  <c:v>42947.716666666667</c:v>
                </c:pt>
                <c:pt idx="1041">
                  <c:v>42947.758333333331</c:v>
                </c:pt>
                <c:pt idx="1042">
                  <c:v>42947.8</c:v>
                </c:pt>
                <c:pt idx="1043">
                  <c:v>42947.841666666667</c:v>
                </c:pt>
                <c:pt idx="1044">
                  <c:v>42947.883333333331</c:v>
                </c:pt>
                <c:pt idx="1045">
                  <c:v>42947.925000000003</c:v>
                </c:pt>
                <c:pt idx="1046">
                  <c:v>42947.966666666667</c:v>
                </c:pt>
                <c:pt idx="1047">
                  <c:v>42948.008333333331</c:v>
                </c:pt>
                <c:pt idx="1048">
                  <c:v>42948.05</c:v>
                </c:pt>
                <c:pt idx="1049">
                  <c:v>42948.091666666667</c:v>
                </c:pt>
                <c:pt idx="1050">
                  <c:v>42948.133333333331</c:v>
                </c:pt>
                <c:pt idx="1051">
                  <c:v>42948.175000000003</c:v>
                </c:pt>
                <c:pt idx="1052">
                  <c:v>42948.216666666667</c:v>
                </c:pt>
                <c:pt idx="1053">
                  <c:v>42948.258333333331</c:v>
                </c:pt>
                <c:pt idx="1054">
                  <c:v>42948.3</c:v>
                </c:pt>
                <c:pt idx="1055">
                  <c:v>42948.341666666667</c:v>
                </c:pt>
                <c:pt idx="1056">
                  <c:v>42948.383333333331</c:v>
                </c:pt>
                <c:pt idx="1057">
                  <c:v>42948.425000000003</c:v>
                </c:pt>
                <c:pt idx="1058">
                  <c:v>42948.466666666667</c:v>
                </c:pt>
                <c:pt idx="1059">
                  <c:v>42948.508333333331</c:v>
                </c:pt>
                <c:pt idx="1060">
                  <c:v>42948.55</c:v>
                </c:pt>
                <c:pt idx="1061">
                  <c:v>42948.591666666667</c:v>
                </c:pt>
                <c:pt idx="1062">
                  <c:v>42948.633333333331</c:v>
                </c:pt>
                <c:pt idx="1063">
                  <c:v>42948.675000000003</c:v>
                </c:pt>
                <c:pt idx="1064">
                  <c:v>42948.716666666667</c:v>
                </c:pt>
                <c:pt idx="1065">
                  <c:v>42948.758333333331</c:v>
                </c:pt>
                <c:pt idx="1066">
                  <c:v>42948.800000000003</c:v>
                </c:pt>
                <c:pt idx="1067">
                  <c:v>42948.841666666667</c:v>
                </c:pt>
                <c:pt idx="1068">
                  <c:v>42948.883333333331</c:v>
                </c:pt>
                <c:pt idx="1069">
                  <c:v>42948.925000000003</c:v>
                </c:pt>
                <c:pt idx="1070">
                  <c:v>42948.966666666667</c:v>
                </c:pt>
                <c:pt idx="1071">
                  <c:v>42949.008333333331</c:v>
                </c:pt>
                <c:pt idx="1072">
                  <c:v>42949.05</c:v>
                </c:pt>
                <c:pt idx="1073">
                  <c:v>42949.091666666667</c:v>
                </c:pt>
                <c:pt idx="1074">
                  <c:v>42949.133333333331</c:v>
                </c:pt>
                <c:pt idx="1075">
                  <c:v>42949.175000000003</c:v>
                </c:pt>
                <c:pt idx="1076">
                  <c:v>42949.216666666667</c:v>
                </c:pt>
                <c:pt idx="1077">
                  <c:v>42949.258333333331</c:v>
                </c:pt>
                <c:pt idx="1078">
                  <c:v>42949.3</c:v>
                </c:pt>
                <c:pt idx="1079">
                  <c:v>42949.341666666667</c:v>
                </c:pt>
                <c:pt idx="1080">
                  <c:v>42949.383333333331</c:v>
                </c:pt>
                <c:pt idx="1081">
                  <c:v>42949.425000000003</c:v>
                </c:pt>
                <c:pt idx="1082">
                  <c:v>42949.466666666667</c:v>
                </c:pt>
                <c:pt idx="1083">
                  <c:v>42949.508333333331</c:v>
                </c:pt>
                <c:pt idx="1084">
                  <c:v>42949.55</c:v>
                </c:pt>
                <c:pt idx="1085">
                  <c:v>42949.591666666667</c:v>
                </c:pt>
                <c:pt idx="1086">
                  <c:v>42949.633333333331</c:v>
                </c:pt>
                <c:pt idx="1087">
                  <c:v>42949.675000000003</c:v>
                </c:pt>
                <c:pt idx="1088">
                  <c:v>42949.716666666667</c:v>
                </c:pt>
                <c:pt idx="1089">
                  <c:v>42949.758333333331</c:v>
                </c:pt>
                <c:pt idx="1090">
                  <c:v>42949.8</c:v>
                </c:pt>
                <c:pt idx="1091">
                  <c:v>42949.841666666667</c:v>
                </c:pt>
                <c:pt idx="1092">
                  <c:v>42949.883333333331</c:v>
                </c:pt>
                <c:pt idx="1093">
                  <c:v>42949.925000000003</c:v>
                </c:pt>
                <c:pt idx="1094">
                  <c:v>42949.966666666667</c:v>
                </c:pt>
                <c:pt idx="1095">
                  <c:v>42950.008333333331</c:v>
                </c:pt>
                <c:pt idx="1096">
                  <c:v>42950.05</c:v>
                </c:pt>
                <c:pt idx="1097">
                  <c:v>42950.091666666667</c:v>
                </c:pt>
                <c:pt idx="1098">
                  <c:v>42950.133333333331</c:v>
                </c:pt>
                <c:pt idx="1099">
                  <c:v>42950.175000000003</c:v>
                </c:pt>
                <c:pt idx="1100">
                  <c:v>42950.216666666667</c:v>
                </c:pt>
                <c:pt idx="1101">
                  <c:v>42950.258333333331</c:v>
                </c:pt>
                <c:pt idx="1102">
                  <c:v>42950.3</c:v>
                </c:pt>
                <c:pt idx="1103">
                  <c:v>42950.341666666667</c:v>
                </c:pt>
                <c:pt idx="1104">
                  <c:v>42950.383333333331</c:v>
                </c:pt>
                <c:pt idx="1105">
                  <c:v>42950.425000000003</c:v>
                </c:pt>
                <c:pt idx="1106">
                  <c:v>42950.466666666667</c:v>
                </c:pt>
                <c:pt idx="1107">
                  <c:v>42950.508333333331</c:v>
                </c:pt>
                <c:pt idx="1108">
                  <c:v>42950.55</c:v>
                </c:pt>
                <c:pt idx="1109">
                  <c:v>42950.591666666667</c:v>
                </c:pt>
                <c:pt idx="1110">
                  <c:v>42950.633333333331</c:v>
                </c:pt>
                <c:pt idx="1111">
                  <c:v>42950.675000000003</c:v>
                </c:pt>
                <c:pt idx="1112">
                  <c:v>42950.716666666667</c:v>
                </c:pt>
                <c:pt idx="1113">
                  <c:v>42950.758333333331</c:v>
                </c:pt>
                <c:pt idx="1114">
                  <c:v>42950.8</c:v>
                </c:pt>
                <c:pt idx="1115">
                  <c:v>42950.841666666667</c:v>
                </c:pt>
                <c:pt idx="1116">
                  <c:v>42950.883333333331</c:v>
                </c:pt>
                <c:pt idx="1117">
                  <c:v>42950.925000000003</c:v>
                </c:pt>
                <c:pt idx="1118">
                  <c:v>42950.966666666667</c:v>
                </c:pt>
                <c:pt idx="1119">
                  <c:v>42951.008333333331</c:v>
                </c:pt>
                <c:pt idx="1120">
                  <c:v>42951.05</c:v>
                </c:pt>
                <c:pt idx="1121">
                  <c:v>42951.091666666667</c:v>
                </c:pt>
                <c:pt idx="1122">
                  <c:v>42951.133333333331</c:v>
                </c:pt>
                <c:pt idx="1123">
                  <c:v>42951.175000000003</c:v>
                </c:pt>
                <c:pt idx="1124">
                  <c:v>42951.216666666667</c:v>
                </c:pt>
                <c:pt idx="1125">
                  <c:v>42951.258333333331</c:v>
                </c:pt>
                <c:pt idx="1126">
                  <c:v>42951.3</c:v>
                </c:pt>
                <c:pt idx="1127">
                  <c:v>42951.341666666667</c:v>
                </c:pt>
                <c:pt idx="1128">
                  <c:v>42951.383333333331</c:v>
                </c:pt>
                <c:pt idx="1129">
                  <c:v>42951.425000000003</c:v>
                </c:pt>
                <c:pt idx="1130">
                  <c:v>42951.466666666667</c:v>
                </c:pt>
                <c:pt idx="1131">
                  <c:v>42951.508333333331</c:v>
                </c:pt>
                <c:pt idx="1132">
                  <c:v>42951.55</c:v>
                </c:pt>
                <c:pt idx="1133">
                  <c:v>42951.591666666667</c:v>
                </c:pt>
                <c:pt idx="1134">
                  <c:v>42951.633333333331</c:v>
                </c:pt>
                <c:pt idx="1135">
                  <c:v>42951.675000000003</c:v>
                </c:pt>
                <c:pt idx="1136">
                  <c:v>42951.716666666667</c:v>
                </c:pt>
                <c:pt idx="1137">
                  <c:v>42951.758333333331</c:v>
                </c:pt>
                <c:pt idx="1138">
                  <c:v>42951.8</c:v>
                </c:pt>
                <c:pt idx="1139">
                  <c:v>42951.841666666667</c:v>
                </c:pt>
                <c:pt idx="1140">
                  <c:v>42951.883333333331</c:v>
                </c:pt>
                <c:pt idx="1141">
                  <c:v>42951.925000000003</c:v>
                </c:pt>
                <c:pt idx="1142">
                  <c:v>42951.966666666667</c:v>
                </c:pt>
                <c:pt idx="1143">
                  <c:v>42952.008333333331</c:v>
                </c:pt>
                <c:pt idx="1144">
                  <c:v>42952.05</c:v>
                </c:pt>
                <c:pt idx="1145">
                  <c:v>42952.091666666667</c:v>
                </c:pt>
                <c:pt idx="1146">
                  <c:v>42952.133333333331</c:v>
                </c:pt>
                <c:pt idx="1147">
                  <c:v>42952.175000000003</c:v>
                </c:pt>
                <c:pt idx="1148">
                  <c:v>42952.216666666667</c:v>
                </c:pt>
                <c:pt idx="1149">
                  <c:v>42952.258333333331</c:v>
                </c:pt>
                <c:pt idx="1150">
                  <c:v>42952.3</c:v>
                </c:pt>
                <c:pt idx="1151">
                  <c:v>42952.341666666667</c:v>
                </c:pt>
                <c:pt idx="1152">
                  <c:v>42952.383333333331</c:v>
                </c:pt>
                <c:pt idx="1153">
                  <c:v>42952.425000000003</c:v>
                </c:pt>
                <c:pt idx="1154">
                  <c:v>42952.466666666667</c:v>
                </c:pt>
                <c:pt idx="1155">
                  <c:v>42952.508333333331</c:v>
                </c:pt>
                <c:pt idx="1156">
                  <c:v>42952.55</c:v>
                </c:pt>
                <c:pt idx="1157">
                  <c:v>42952.591666666667</c:v>
                </c:pt>
                <c:pt idx="1158">
                  <c:v>42952.633333333331</c:v>
                </c:pt>
                <c:pt idx="1159">
                  <c:v>42952.675000000003</c:v>
                </c:pt>
                <c:pt idx="1160">
                  <c:v>42952.716666666667</c:v>
                </c:pt>
                <c:pt idx="1161">
                  <c:v>42952.758333333331</c:v>
                </c:pt>
                <c:pt idx="1162">
                  <c:v>42952.800000000003</c:v>
                </c:pt>
                <c:pt idx="1163">
                  <c:v>42952.841666666667</c:v>
                </c:pt>
                <c:pt idx="1164">
                  <c:v>42952.883333333331</c:v>
                </c:pt>
                <c:pt idx="1165">
                  <c:v>42952.925000000003</c:v>
                </c:pt>
                <c:pt idx="1166">
                  <c:v>42952.966666666667</c:v>
                </c:pt>
                <c:pt idx="1167">
                  <c:v>42953.008333333331</c:v>
                </c:pt>
                <c:pt idx="1168">
                  <c:v>42953.05</c:v>
                </c:pt>
                <c:pt idx="1169">
                  <c:v>42953.091666666667</c:v>
                </c:pt>
                <c:pt idx="1170">
                  <c:v>42953.133333333331</c:v>
                </c:pt>
                <c:pt idx="1171">
                  <c:v>42953.175000000003</c:v>
                </c:pt>
                <c:pt idx="1172">
                  <c:v>42953.216666666667</c:v>
                </c:pt>
                <c:pt idx="1173">
                  <c:v>42953.258333333331</c:v>
                </c:pt>
                <c:pt idx="1174">
                  <c:v>42953.3</c:v>
                </c:pt>
                <c:pt idx="1175">
                  <c:v>42953.341666666667</c:v>
                </c:pt>
                <c:pt idx="1176">
                  <c:v>42953.383333333331</c:v>
                </c:pt>
                <c:pt idx="1177">
                  <c:v>42953.425000000003</c:v>
                </c:pt>
                <c:pt idx="1178">
                  <c:v>42953.466666666667</c:v>
                </c:pt>
                <c:pt idx="1179">
                  <c:v>42953.508333333331</c:v>
                </c:pt>
                <c:pt idx="1180">
                  <c:v>42953.55</c:v>
                </c:pt>
                <c:pt idx="1181">
                  <c:v>42953.591666666667</c:v>
                </c:pt>
                <c:pt idx="1182">
                  <c:v>42953.633333333331</c:v>
                </c:pt>
                <c:pt idx="1183">
                  <c:v>42953.675000000003</c:v>
                </c:pt>
                <c:pt idx="1184">
                  <c:v>42953.716666666667</c:v>
                </c:pt>
                <c:pt idx="1185">
                  <c:v>42953.758333333331</c:v>
                </c:pt>
                <c:pt idx="1186">
                  <c:v>42953.8</c:v>
                </c:pt>
                <c:pt idx="1187">
                  <c:v>42953.841666666667</c:v>
                </c:pt>
                <c:pt idx="1188">
                  <c:v>42953.883333333331</c:v>
                </c:pt>
                <c:pt idx="1189">
                  <c:v>42953.925000000003</c:v>
                </c:pt>
                <c:pt idx="1190">
                  <c:v>42953.966666666667</c:v>
                </c:pt>
                <c:pt idx="1191">
                  <c:v>42954.008333333331</c:v>
                </c:pt>
                <c:pt idx="1192">
                  <c:v>42954.05</c:v>
                </c:pt>
                <c:pt idx="1193">
                  <c:v>42954.091666666667</c:v>
                </c:pt>
                <c:pt idx="1194">
                  <c:v>42954.133333333331</c:v>
                </c:pt>
                <c:pt idx="1195">
                  <c:v>42954.175000000003</c:v>
                </c:pt>
                <c:pt idx="1196">
                  <c:v>42954.216666666667</c:v>
                </c:pt>
                <c:pt idx="1197">
                  <c:v>42954.258333333331</c:v>
                </c:pt>
                <c:pt idx="1198">
                  <c:v>42954.3</c:v>
                </c:pt>
                <c:pt idx="1199">
                  <c:v>42954.341666666667</c:v>
                </c:pt>
                <c:pt idx="1200">
                  <c:v>42954.383333333331</c:v>
                </c:pt>
                <c:pt idx="1201">
                  <c:v>42954.425000000003</c:v>
                </c:pt>
                <c:pt idx="1202">
                  <c:v>42954.466666666667</c:v>
                </c:pt>
                <c:pt idx="1203">
                  <c:v>42954.508333333331</c:v>
                </c:pt>
                <c:pt idx="1204">
                  <c:v>42954.55</c:v>
                </c:pt>
                <c:pt idx="1205">
                  <c:v>42954.591666666667</c:v>
                </c:pt>
                <c:pt idx="1206">
                  <c:v>42954.633333333331</c:v>
                </c:pt>
                <c:pt idx="1207">
                  <c:v>42954.675000000003</c:v>
                </c:pt>
                <c:pt idx="1208">
                  <c:v>42954.716666666667</c:v>
                </c:pt>
                <c:pt idx="1209">
                  <c:v>42954.758333333331</c:v>
                </c:pt>
                <c:pt idx="1210">
                  <c:v>42954.8</c:v>
                </c:pt>
                <c:pt idx="1211">
                  <c:v>42954.841666666667</c:v>
                </c:pt>
                <c:pt idx="1212">
                  <c:v>42954.883333333331</c:v>
                </c:pt>
                <c:pt idx="1213">
                  <c:v>42954.925000000003</c:v>
                </c:pt>
                <c:pt idx="1214">
                  <c:v>42954.966666666667</c:v>
                </c:pt>
                <c:pt idx="1215">
                  <c:v>42955.008333333331</c:v>
                </c:pt>
                <c:pt idx="1216">
                  <c:v>42955.05</c:v>
                </c:pt>
                <c:pt idx="1217">
                  <c:v>42955.091666666667</c:v>
                </c:pt>
                <c:pt idx="1218">
                  <c:v>42955.133333333331</c:v>
                </c:pt>
                <c:pt idx="1219">
                  <c:v>42955.175000000003</c:v>
                </c:pt>
                <c:pt idx="1220">
                  <c:v>42955.216666666667</c:v>
                </c:pt>
                <c:pt idx="1221">
                  <c:v>42955.258333333331</c:v>
                </c:pt>
                <c:pt idx="1222">
                  <c:v>42955.3</c:v>
                </c:pt>
                <c:pt idx="1223">
                  <c:v>42955.341666666667</c:v>
                </c:pt>
                <c:pt idx="1224">
                  <c:v>42955.383333333331</c:v>
                </c:pt>
                <c:pt idx="1225">
                  <c:v>42955.425000000003</c:v>
                </c:pt>
                <c:pt idx="1226">
                  <c:v>42955.466666666667</c:v>
                </c:pt>
                <c:pt idx="1227">
                  <c:v>42955.508333333331</c:v>
                </c:pt>
                <c:pt idx="1228">
                  <c:v>42955.55</c:v>
                </c:pt>
                <c:pt idx="1229">
                  <c:v>42955.591666666667</c:v>
                </c:pt>
                <c:pt idx="1230">
                  <c:v>42955.633333333331</c:v>
                </c:pt>
                <c:pt idx="1231">
                  <c:v>42955.675000000003</c:v>
                </c:pt>
                <c:pt idx="1232">
                  <c:v>42955.716666666667</c:v>
                </c:pt>
                <c:pt idx="1233">
                  <c:v>42955.758333333331</c:v>
                </c:pt>
                <c:pt idx="1234">
                  <c:v>42955.8</c:v>
                </c:pt>
                <c:pt idx="1235">
                  <c:v>42955.841666666667</c:v>
                </c:pt>
                <c:pt idx="1236">
                  <c:v>42955.883333333331</c:v>
                </c:pt>
                <c:pt idx="1237">
                  <c:v>42955.925000000003</c:v>
                </c:pt>
                <c:pt idx="1238">
                  <c:v>42955.966666666667</c:v>
                </c:pt>
                <c:pt idx="1239">
                  <c:v>42956.008333333331</c:v>
                </c:pt>
                <c:pt idx="1240">
                  <c:v>42956.05</c:v>
                </c:pt>
                <c:pt idx="1241">
                  <c:v>42956.091666666667</c:v>
                </c:pt>
                <c:pt idx="1242">
                  <c:v>42956.133333333331</c:v>
                </c:pt>
                <c:pt idx="1243">
                  <c:v>42956.175000000003</c:v>
                </c:pt>
                <c:pt idx="1244">
                  <c:v>42956.216666666667</c:v>
                </c:pt>
                <c:pt idx="1245">
                  <c:v>42956.258333333331</c:v>
                </c:pt>
                <c:pt idx="1246">
                  <c:v>42956.3</c:v>
                </c:pt>
                <c:pt idx="1247">
                  <c:v>42956.341666666667</c:v>
                </c:pt>
                <c:pt idx="1248">
                  <c:v>42956.383333333331</c:v>
                </c:pt>
                <c:pt idx="1249">
                  <c:v>42956.425000000003</c:v>
                </c:pt>
                <c:pt idx="1250">
                  <c:v>42956.466666666667</c:v>
                </c:pt>
                <c:pt idx="1251">
                  <c:v>42956.508333333331</c:v>
                </c:pt>
                <c:pt idx="1252">
                  <c:v>42956.55</c:v>
                </c:pt>
                <c:pt idx="1253">
                  <c:v>42956.591666666667</c:v>
                </c:pt>
                <c:pt idx="1254">
                  <c:v>42956.633333333331</c:v>
                </c:pt>
                <c:pt idx="1255">
                  <c:v>42956.675000000003</c:v>
                </c:pt>
                <c:pt idx="1256">
                  <c:v>42956.716666666667</c:v>
                </c:pt>
                <c:pt idx="1257">
                  <c:v>42956.758333333331</c:v>
                </c:pt>
                <c:pt idx="1258">
                  <c:v>42956.800000000003</c:v>
                </c:pt>
                <c:pt idx="1259">
                  <c:v>42956.841666666667</c:v>
                </c:pt>
                <c:pt idx="1260">
                  <c:v>42956.883333333331</c:v>
                </c:pt>
                <c:pt idx="1261">
                  <c:v>42956.925000000003</c:v>
                </c:pt>
                <c:pt idx="1262">
                  <c:v>42956.966666666667</c:v>
                </c:pt>
                <c:pt idx="1263">
                  <c:v>42957.008333333331</c:v>
                </c:pt>
                <c:pt idx="1264">
                  <c:v>42957.05</c:v>
                </c:pt>
                <c:pt idx="1265">
                  <c:v>42957.091666666667</c:v>
                </c:pt>
                <c:pt idx="1266">
                  <c:v>42957.133333333331</c:v>
                </c:pt>
                <c:pt idx="1267">
                  <c:v>42957.175000000003</c:v>
                </c:pt>
                <c:pt idx="1268">
                  <c:v>42957.216666666667</c:v>
                </c:pt>
                <c:pt idx="1269">
                  <c:v>42957.258333333331</c:v>
                </c:pt>
                <c:pt idx="1270">
                  <c:v>42957.3</c:v>
                </c:pt>
                <c:pt idx="1271">
                  <c:v>42957.341666666667</c:v>
                </c:pt>
                <c:pt idx="1272">
                  <c:v>42957.383333333331</c:v>
                </c:pt>
                <c:pt idx="1273">
                  <c:v>42957.425000000003</c:v>
                </c:pt>
                <c:pt idx="1274">
                  <c:v>42957.466666666667</c:v>
                </c:pt>
                <c:pt idx="1275">
                  <c:v>42957.508333333331</c:v>
                </c:pt>
                <c:pt idx="1276">
                  <c:v>42957.55</c:v>
                </c:pt>
                <c:pt idx="1277">
                  <c:v>42957.591666666667</c:v>
                </c:pt>
                <c:pt idx="1278">
                  <c:v>42957.633333333331</c:v>
                </c:pt>
                <c:pt idx="1279">
                  <c:v>42957.675000000003</c:v>
                </c:pt>
                <c:pt idx="1280">
                  <c:v>42957.716666666667</c:v>
                </c:pt>
                <c:pt idx="1281">
                  <c:v>42957.758333333331</c:v>
                </c:pt>
                <c:pt idx="1282">
                  <c:v>42957.8</c:v>
                </c:pt>
                <c:pt idx="1283">
                  <c:v>42957.841666666667</c:v>
                </c:pt>
                <c:pt idx="1284">
                  <c:v>42957.883333333331</c:v>
                </c:pt>
                <c:pt idx="1285">
                  <c:v>42957.925000000003</c:v>
                </c:pt>
                <c:pt idx="1286">
                  <c:v>42957.966666666667</c:v>
                </c:pt>
                <c:pt idx="1287">
                  <c:v>42958.008333333331</c:v>
                </c:pt>
                <c:pt idx="1288">
                  <c:v>42958.05</c:v>
                </c:pt>
                <c:pt idx="1289">
                  <c:v>42958.091666666667</c:v>
                </c:pt>
                <c:pt idx="1290">
                  <c:v>42958.133333333331</c:v>
                </c:pt>
                <c:pt idx="1291">
                  <c:v>42958.175000000003</c:v>
                </c:pt>
                <c:pt idx="1292">
                  <c:v>42958.216666666667</c:v>
                </c:pt>
                <c:pt idx="1293">
                  <c:v>42958.258333333331</c:v>
                </c:pt>
                <c:pt idx="1294">
                  <c:v>42958.3</c:v>
                </c:pt>
                <c:pt idx="1295">
                  <c:v>42958.341666666667</c:v>
                </c:pt>
                <c:pt idx="1296">
                  <c:v>42958.383333333331</c:v>
                </c:pt>
                <c:pt idx="1297">
                  <c:v>42958.425000000003</c:v>
                </c:pt>
                <c:pt idx="1298">
                  <c:v>42958.466666666667</c:v>
                </c:pt>
                <c:pt idx="1299">
                  <c:v>42958.508333333331</c:v>
                </c:pt>
                <c:pt idx="1300">
                  <c:v>42958.55</c:v>
                </c:pt>
                <c:pt idx="1301">
                  <c:v>42958.591666666667</c:v>
                </c:pt>
                <c:pt idx="1302">
                  <c:v>42958.633333333331</c:v>
                </c:pt>
                <c:pt idx="1303">
                  <c:v>42958.675000000003</c:v>
                </c:pt>
                <c:pt idx="1304">
                  <c:v>42958.716666666667</c:v>
                </c:pt>
                <c:pt idx="1305">
                  <c:v>42958.758333333331</c:v>
                </c:pt>
                <c:pt idx="1306">
                  <c:v>42958.8</c:v>
                </c:pt>
                <c:pt idx="1307">
                  <c:v>42958.841666666667</c:v>
                </c:pt>
                <c:pt idx="1308">
                  <c:v>42958.883333333331</c:v>
                </c:pt>
                <c:pt idx="1309">
                  <c:v>42958.925000000003</c:v>
                </c:pt>
                <c:pt idx="1310">
                  <c:v>42958.966666666667</c:v>
                </c:pt>
                <c:pt idx="1311">
                  <c:v>42959.008333333331</c:v>
                </c:pt>
                <c:pt idx="1312">
                  <c:v>42959.05</c:v>
                </c:pt>
                <c:pt idx="1313">
                  <c:v>42959.091666666667</c:v>
                </c:pt>
                <c:pt idx="1314">
                  <c:v>42959.133333333331</c:v>
                </c:pt>
                <c:pt idx="1315">
                  <c:v>42959.175000000003</c:v>
                </c:pt>
                <c:pt idx="1316">
                  <c:v>42959.216666666667</c:v>
                </c:pt>
                <c:pt idx="1317">
                  <c:v>42959.258333333331</c:v>
                </c:pt>
                <c:pt idx="1318">
                  <c:v>42959.3</c:v>
                </c:pt>
                <c:pt idx="1319">
                  <c:v>42959.341666666667</c:v>
                </c:pt>
                <c:pt idx="1320">
                  <c:v>42959.383333333331</c:v>
                </c:pt>
                <c:pt idx="1321">
                  <c:v>42959.425000000003</c:v>
                </c:pt>
                <c:pt idx="1322">
                  <c:v>42959.466666666667</c:v>
                </c:pt>
                <c:pt idx="1323">
                  <c:v>42959.508333333331</c:v>
                </c:pt>
                <c:pt idx="1324">
                  <c:v>42959.55</c:v>
                </c:pt>
                <c:pt idx="1325">
                  <c:v>42959.591666666667</c:v>
                </c:pt>
                <c:pt idx="1326">
                  <c:v>42959.633333333331</c:v>
                </c:pt>
                <c:pt idx="1327">
                  <c:v>42959.675000000003</c:v>
                </c:pt>
                <c:pt idx="1328">
                  <c:v>42959.716666666667</c:v>
                </c:pt>
                <c:pt idx="1329">
                  <c:v>42959.758333333331</c:v>
                </c:pt>
                <c:pt idx="1330">
                  <c:v>42959.8</c:v>
                </c:pt>
                <c:pt idx="1331">
                  <c:v>42959.841666666667</c:v>
                </c:pt>
                <c:pt idx="1332">
                  <c:v>42959.883333333331</c:v>
                </c:pt>
                <c:pt idx="1333">
                  <c:v>42959.925000000003</c:v>
                </c:pt>
                <c:pt idx="1334">
                  <c:v>42959.966666666667</c:v>
                </c:pt>
                <c:pt idx="1335">
                  <c:v>42960.008333333331</c:v>
                </c:pt>
                <c:pt idx="1336">
                  <c:v>42960.05</c:v>
                </c:pt>
                <c:pt idx="1337">
                  <c:v>42960.091666666667</c:v>
                </c:pt>
                <c:pt idx="1338">
                  <c:v>42960.133333333331</c:v>
                </c:pt>
                <c:pt idx="1339">
                  <c:v>42960.175000000003</c:v>
                </c:pt>
                <c:pt idx="1340">
                  <c:v>42960.216666666667</c:v>
                </c:pt>
                <c:pt idx="1341">
                  <c:v>42960.258333333331</c:v>
                </c:pt>
                <c:pt idx="1342">
                  <c:v>42960.3</c:v>
                </c:pt>
                <c:pt idx="1343">
                  <c:v>42960.341666666667</c:v>
                </c:pt>
                <c:pt idx="1344">
                  <c:v>42960.383333333331</c:v>
                </c:pt>
                <c:pt idx="1345">
                  <c:v>42960.425000000003</c:v>
                </c:pt>
                <c:pt idx="1346">
                  <c:v>42960.466666666667</c:v>
                </c:pt>
                <c:pt idx="1347">
                  <c:v>42960.508333333331</c:v>
                </c:pt>
                <c:pt idx="1348">
                  <c:v>42960.55</c:v>
                </c:pt>
                <c:pt idx="1349">
                  <c:v>42960.591666666667</c:v>
                </c:pt>
                <c:pt idx="1350">
                  <c:v>42960.633333333331</c:v>
                </c:pt>
                <c:pt idx="1351">
                  <c:v>42960.675000000003</c:v>
                </c:pt>
                <c:pt idx="1352">
                  <c:v>42960.716666666667</c:v>
                </c:pt>
                <c:pt idx="1353">
                  <c:v>42960.758333333331</c:v>
                </c:pt>
                <c:pt idx="1354">
                  <c:v>42960.800000000003</c:v>
                </c:pt>
                <c:pt idx="1355">
                  <c:v>42960.841666666667</c:v>
                </c:pt>
                <c:pt idx="1356">
                  <c:v>42960.883333333331</c:v>
                </c:pt>
                <c:pt idx="1357">
                  <c:v>42960.925000000003</c:v>
                </c:pt>
                <c:pt idx="1358">
                  <c:v>42960.966666666667</c:v>
                </c:pt>
                <c:pt idx="1359">
                  <c:v>42961.008333333331</c:v>
                </c:pt>
                <c:pt idx="1360">
                  <c:v>42961.05</c:v>
                </c:pt>
                <c:pt idx="1361">
                  <c:v>42961.091666666667</c:v>
                </c:pt>
                <c:pt idx="1362">
                  <c:v>42961.133333333331</c:v>
                </c:pt>
                <c:pt idx="1363">
                  <c:v>42961.175000000003</c:v>
                </c:pt>
                <c:pt idx="1364">
                  <c:v>42961.216666666667</c:v>
                </c:pt>
                <c:pt idx="1365">
                  <c:v>42961.258333333331</c:v>
                </c:pt>
                <c:pt idx="1366">
                  <c:v>42961.3</c:v>
                </c:pt>
                <c:pt idx="1367">
                  <c:v>42961.341666666667</c:v>
                </c:pt>
                <c:pt idx="1368">
                  <c:v>42961.383333333331</c:v>
                </c:pt>
                <c:pt idx="1369">
                  <c:v>42961.425000000003</c:v>
                </c:pt>
                <c:pt idx="1370">
                  <c:v>42961.466666666667</c:v>
                </c:pt>
                <c:pt idx="1371">
                  <c:v>42961.508333333331</c:v>
                </c:pt>
                <c:pt idx="1372">
                  <c:v>42961.55</c:v>
                </c:pt>
                <c:pt idx="1373">
                  <c:v>42961.591666666667</c:v>
                </c:pt>
                <c:pt idx="1374">
                  <c:v>42961.633333333331</c:v>
                </c:pt>
                <c:pt idx="1375">
                  <c:v>42961.675000000003</c:v>
                </c:pt>
                <c:pt idx="1376">
                  <c:v>42961.716666666667</c:v>
                </c:pt>
                <c:pt idx="1377">
                  <c:v>42961.758333333331</c:v>
                </c:pt>
                <c:pt idx="1378">
                  <c:v>42961.8</c:v>
                </c:pt>
                <c:pt idx="1379">
                  <c:v>42961.841666666667</c:v>
                </c:pt>
                <c:pt idx="1380">
                  <c:v>42961.883333333331</c:v>
                </c:pt>
                <c:pt idx="1381">
                  <c:v>42961.925000000003</c:v>
                </c:pt>
                <c:pt idx="1382">
                  <c:v>42961.966666666667</c:v>
                </c:pt>
                <c:pt idx="1383">
                  <c:v>42962.008333333331</c:v>
                </c:pt>
                <c:pt idx="1384">
                  <c:v>42962.05</c:v>
                </c:pt>
                <c:pt idx="1385">
                  <c:v>42962.091666666667</c:v>
                </c:pt>
                <c:pt idx="1386">
                  <c:v>42962.133333333331</c:v>
                </c:pt>
                <c:pt idx="1387">
                  <c:v>42962.175000000003</c:v>
                </c:pt>
                <c:pt idx="1388">
                  <c:v>42962.216666666667</c:v>
                </c:pt>
                <c:pt idx="1389">
                  <c:v>42962.258333333331</c:v>
                </c:pt>
                <c:pt idx="1390">
                  <c:v>42962.3</c:v>
                </c:pt>
                <c:pt idx="1391">
                  <c:v>42962.341666666667</c:v>
                </c:pt>
                <c:pt idx="1392">
                  <c:v>42962.383333333331</c:v>
                </c:pt>
                <c:pt idx="1393">
                  <c:v>42962.425000000003</c:v>
                </c:pt>
                <c:pt idx="1394">
                  <c:v>42962.466666666667</c:v>
                </c:pt>
                <c:pt idx="1395">
                  <c:v>42962.508333333331</c:v>
                </c:pt>
                <c:pt idx="1396">
                  <c:v>42962.55</c:v>
                </c:pt>
                <c:pt idx="1397">
                  <c:v>42962.591666666667</c:v>
                </c:pt>
                <c:pt idx="1398">
                  <c:v>42962.633333333331</c:v>
                </c:pt>
                <c:pt idx="1399">
                  <c:v>42962.675000000003</c:v>
                </c:pt>
                <c:pt idx="1400">
                  <c:v>42962.716666666667</c:v>
                </c:pt>
                <c:pt idx="1401">
                  <c:v>42962.758333333331</c:v>
                </c:pt>
                <c:pt idx="1402">
                  <c:v>42962.8</c:v>
                </c:pt>
                <c:pt idx="1403">
                  <c:v>42962.841666666667</c:v>
                </c:pt>
                <c:pt idx="1404">
                  <c:v>42962.883333333331</c:v>
                </c:pt>
                <c:pt idx="1405">
                  <c:v>42962.925000000003</c:v>
                </c:pt>
                <c:pt idx="1406">
                  <c:v>42962.966666666667</c:v>
                </c:pt>
                <c:pt idx="1407">
                  <c:v>42963.008333333331</c:v>
                </c:pt>
                <c:pt idx="1408">
                  <c:v>42963.05</c:v>
                </c:pt>
                <c:pt idx="1409">
                  <c:v>42963.091666666667</c:v>
                </c:pt>
                <c:pt idx="1410">
                  <c:v>42963.133333333331</c:v>
                </c:pt>
                <c:pt idx="1411">
                  <c:v>42963.175000000003</c:v>
                </c:pt>
                <c:pt idx="1412">
                  <c:v>42963.216666666667</c:v>
                </c:pt>
                <c:pt idx="1413">
                  <c:v>42963.258333333331</c:v>
                </c:pt>
                <c:pt idx="1414">
                  <c:v>42963.3</c:v>
                </c:pt>
                <c:pt idx="1415">
                  <c:v>42963.341666666667</c:v>
                </c:pt>
                <c:pt idx="1416">
                  <c:v>42963.383333333331</c:v>
                </c:pt>
                <c:pt idx="1417">
                  <c:v>42963.425000000003</c:v>
                </c:pt>
                <c:pt idx="1418">
                  <c:v>42963.466666666667</c:v>
                </c:pt>
                <c:pt idx="1419">
                  <c:v>42963.508333333331</c:v>
                </c:pt>
                <c:pt idx="1420">
                  <c:v>42963.55</c:v>
                </c:pt>
                <c:pt idx="1421">
                  <c:v>42963.591666666667</c:v>
                </c:pt>
                <c:pt idx="1422">
                  <c:v>42963.633333333331</c:v>
                </c:pt>
                <c:pt idx="1423">
                  <c:v>42963.675000000003</c:v>
                </c:pt>
                <c:pt idx="1424">
                  <c:v>42963.716666666667</c:v>
                </c:pt>
                <c:pt idx="1425">
                  <c:v>42963.758333333331</c:v>
                </c:pt>
                <c:pt idx="1426">
                  <c:v>42963.8</c:v>
                </c:pt>
                <c:pt idx="1427">
                  <c:v>42963.841666666667</c:v>
                </c:pt>
                <c:pt idx="1428">
                  <c:v>42963.883333333331</c:v>
                </c:pt>
                <c:pt idx="1429">
                  <c:v>42963.925000000003</c:v>
                </c:pt>
                <c:pt idx="1430">
                  <c:v>42963.966666666667</c:v>
                </c:pt>
                <c:pt idx="1431">
                  <c:v>42964.008333333331</c:v>
                </c:pt>
                <c:pt idx="1432">
                  <c:v>42964.05</c:v>
                </c:pt>
                <c:pt idx="1433">
                  <c:v>42964.091666666667</c:v>
                </c:pt>
                <c:pt idx="1434">
                  <c:v>42964.133333333331</c:v>
                </c:pt>
                <c:pt idx="1435">
                  <c:v>42964.175000000003</c:v>
                </c:pt>
                <c:pt idx="1436">
                  <c:v>42964.216666666667</c:v>
                </c:pt>
                <c:pt idx="1437">
                  <c:v>42964.258333333331</c:v>
                </c:pt>
                <c:pt idx="1438">
                  <c:v>42964.3</c:v>
                </c:pt>
                <c:pt idx="1439">
                  <c:v>42964.341666666667</c:v>
                </c:pt>
                <c:pt idx="1440">
                  <c:v>42964.383333333331</c:v>
                </c:pt>
                <c:pt idx="1441">
                  <c:v>42964.425000000003</c:v>
                </c:pt>
                <c:pt idx="1442">
                  <c:v>42964.466666666667</c:v>
                </c:pt>
                <c:pt idx="1443">
                  <c:v>42964.508333333331</c:v>
                </c:pt>
                <c:pt idx="1444">
                  <c:v>42964.55</c:v>
                </c:pt>
                <c:pt idx="1445">
                  <c:v>42964.591666666667</c:v>
                </c:pt>
                <c:pt idx="1446">
                  <c:v>42964.633333333331</c:v>
                </c:pt>
                <c:pt idx="1447">
                  <c:v>42964.675000000003</c:v>
                </c:pt>
                <c:pt idx="1448">
                  <c:v>42964.716666666667</c:v>
                </c:pt>
                <c:pt idx="1449">
                  <c:v>42964.758333333331</c:v>
                </c:pt>
                <c:pt idx="1450">
                  <c:v>42964.800000000003</c:v>
                </c:pt>
                <c:pt idx="1451">
                  <c:v>42964.841666666667</c:v>
                </c:pt>
                <c:pt idx="1452">
                  <c:v>42964.883333333331</c:v>
                </c:pt>
                <c:pt idx="1453">
                  <c:v>42964.925000000003</c:v>
                </c:pt>
                <c:pt idx="1454">
                  <c:v>42964.966666666667</c:v>
                </c:pt>
                <c:pt idx="1455">
                  <c:v>42965.008333333331</c:v>
                </c:pt>
                <c:pt idx="1456">
                  <c:v>42965.05</c:v>
                </c:pt>
                <c:pt idx="1457">
                  <c:v>42965.091666666667</c:v>
                </c:pt>
                <c:pt idx="1458">
                  <c:v>42965.133333333331</c:v>
                </c:pt>
                <c:pt idx="1459">
                  <c:v>42965.175000000003</c:v>
                </c:pt>
                <c:pt idx="1460">
                  <c:v>42965.216666666667</c:v>
                </c:pt>
                <c:pt idx="1461">
                  <c:v>42965.258333333331</c:v>
                </c:pt>
                <c:pt idx="1462">
                  <c:v>42965.3</c:v>
                </c:pt>
                <c:pt idx="1463">
                  <c:v>42965.341666666667</c:v>
                </c:pt>
                <c:pt idx="1464">
                  <c:v>42965.383333333331</c:v>
                </c:pt>
                <c:pt idx="1465">
                  <c:v>42965.425000000003</c:v>
                </c:pt>
                <c:pt idx="1466">
                  <c:v>42965.466666666667</c:v>
                </c:pt>
                <c:pt idx="1467">
                  <c:v>42965.508333333331</c:v>
                </c:pt>
                <c:pt idx="1468">
                  <c:v>42965.55</c:v>
                </c:pt>
                <c:pt idx="1469">
                  <c:v>42965.591666666667</c:v>
                </c:pt>
                <c:pt idx="1470">
                  <c:v>42965.633333333331</c:v>
                </c:pt>
                <c:pt idx="1471">
                  <c:v>42965.675000000003</c:v>
                </c:pt>
                <c:pt idx="1472">
                  <c:v>42965.716666666667</c:v>
                </c:pt>
                <c:pt idx="1473">
                  <c:v>42965.758333333331</c:v>
                </c:pt>
                <c:pt idx="1474">
                  <c:v>42965.8</c:v>
                </c:pt>
                <c:pt idx="1475">
                  <c:v>42965.841666666667</c:v>
                </c:pt>
                <c:pt idx="1476">
                  <c:v>42965.883333333331</c:v>
                </c:pt>
                <c:pt idx="1477">
                  <c:v>42965.925000000003</c:v>
                </c:pt>
                <c:pt idx="1478">
                  <c:v>42965.966666666667</c:v>
                </c:pt>
                <c:pt idx="1479">
                  <c:v>42966.008333333331</c:v>
                </c:pt>
                <c:pt idx="1480">
                  <c:v>42966.05</c:v>
                </c:pt>
                <c:pt idx="1481">
                  <c:v>42966.091666666667</c:v>
                </c:pt>
                <c:pt idx="1482">
                  <c:v>42966.133333333331</c:v>
                </c:pt>
                <c:pt idx="1483">
                  <c:v>42966.175000000003</c:v>
                </c:pt>
                <c:pt idx="1484">
                  <c:v>42966.216666666667</c:v>
                </c:pt>
                <c:pt idx="1485">
                  <c:v>42966.258333333331</c:v>
                </c:pt>
                <c:pt idx="1486">
                  <c:v>42966.3</c:v>
                </c:pt>
                <c:pt idx="1487">
                  <c:v>42966.341666666667</c:v>
                </c:pt>
                <c:pt idx="1488">
                  <c:v>42966.383333333331</c:v>
                </c:pt>
                <c:pt idx="1489">
                  <c:v>42966.425000000003</c:v>
                </c:pt>
                <c:pt idx="1490">
                  <c:v>42966.466666666667</c:v>
                </c:pt>
                <c:pt idx="1491">
                  <c:v>42966.508333333331</c:v>
                </c:pt>
                <c:pt idx="1492">
                  <c:v>42966.55</c:v>
                </c:pt>
                <c:pt idx="1493">
                  <c:v>42966.591666666667</c:v>
                </c:pt>
                <c:pt idx="1494">
                  <c:v>42966.633333333331</c:v>
                </c:pt>
                <c:pt idx="1495">
                  <c:v>42966.675000000003</c:v>
                </c:pt>
                <c:pt idx="1496">
                  <c:v>42966.716666666667</c:v>
                </c:pt>
                <c:pt idx="1497">
                  <c:v>42966.758333333331</c:v>
                </c:pt>
                <c:pt idx="1498">
                  <c:v>42966.8</c:v>
                </c:pt>
                <c:pt idx="1499">
                  <c:v>42966.841666666667</c:v>
                </c:pt>
                <c:pt idx="1500">
                  <c:v>42966.883333333331</c:v>
                </c:pt>
                <c:pt idx="1501">
                  <c:v>42966.925000000003</c:v>
                </c:pt>
                <c:pt idx="1502">
                  <c:v>42966.966666666667</c:v>
                </c:pt>
                <c:pt idx="1503">
                  <c:v>42967.008333333331</c:v>
                </c:pt>
                <c:pt idx="1504">
                  <c:v>42967.05</c:v>
                </c:pt>
                <c:pt idx="1505">
                  <c:v>42967.091666666667</c:v>
                </c:pt>
                <c:pt idx="1506">
                  <c:v>42967.133333333331</c:v>
                </c:pt>
                <c:pt idx="1507">
                  <c:v>42967.175000000003</c:v>
                </c:pt>
                <c:pt idx="1508">
                  <c:v>42967.216666666667</c:v>
                </c:pt>
                <c:pt idx="1509">
                  <c:v>42967.258333333331</c:v>
                </c:pt>
                <c:pt idx="1510">
                  <c:v>42967.3</c:v>
                </c:pt>
                <c:pt idx="1511">
                  <c:v>42967.341666666667</c:v>
                </c:pt>
                <c:pt idx="1512">
                  <c:v>42967.383333333331</c:v>
                </c:pt>
                <c:pt idx="1513">
                  <c:v>42967.425000000003</c:v>
                </c:pt>
                <c:pt idx="1514">
                  <c:v>42967.466666666667</c:v>
                </c:pt>
                <c:pt idx="1515">
                  <c:v>42967.508333333331</c:v>
                </c:pt>
                <c:pt idx="1516">
                  <c:v>42967.55</c:v>
                </c:pt>
                <c:pt idx="1517">
                  <c:v>42967.591666666667</c:v>
                </c:pt>
                <c:pt idx="1518">
                  <c:v>42967.633333333331</c:v>
                </c:pt>
                <c:pt idx="1519">
                  <c:v>42967.675000000003</c:v>
                </c:pt>
                <c:pt idx="1520">
                  <c:v>42967.716666666667</c:v>
                </c:pt>
                <c:pt idx="1521">
                  <c:v>42967.758333333331</c:v>
                </c:pt>
                <c:pt idx="1522">
                  <c:v>42967.8</c:v>
                </c:pt>
                <c:pt idx="1523">
                  <c:v>42967.841666666667</c:v>
                </c:pt>
                <c:pt idx="1524">
                  <c:v>42967.883333333331</c:v>
                </c:pt>
                <c:pt idx="1525">
                  <c:v>42967.925000000003</c:v>
                </c:pt>
                <c:pt idx="1526">
                  <c:v>42967.966666666667</c:v>
                </c:pt>
                <c:pt idx="1527">
                  <c:v>42968.008333333331</c:v>
                </c:pt>
                <c:pt idx="1528">
                  <c:v>42968.05</c:v>
                </c:pt>
                <c:pt idx="1529">
                  <c:v>42968.091666666667</c:v>
                </c:pt>
                <c:pt idx="1530">
                  <c:v>42968.133333333331</c:v>
                </c:pt>
                <c:pt idx="1531">
                  <c:v>42968.175000000003</c:v>
                </c:pt>
                <c:pt idx="1532">
                  <c:v>42968.216666666667</c:v>
                </c:pt>
                <c:pt idx="1533">
                  <c:v>42968.258333333331</c:v>
                </c:pt>
                <c:pt idx="1534">
                  <c:v>42968.3</c:v>
                </c:pt>
                <c:pt idx="1535">
                  <c:v>42968.341666666667</c:v>
                </c:pt>
                <c:pt idx="1536">
                  <c:v>42968.383333333331</c:v>
                </c:pt>
                <c:pt idx="1537">
                  <c:v>42968.425000000003</c:v>
                </c:pt>
                <c:pt idx="1538">
                  <c:v>42968.466666666667</c:v>
                </c:pt>
                <c:pt idx="1539">
                  <c:v>42968.508333333331</c:v>
                </c:pt>
                <c:pt idx="1540">
                  <c:v>42968.55</c:v>
                </c:pt>
                <c:pt idx="1541">
                  <c:v>42968.591666666667</c:v>
                </c:pt>
                <c:pt idx="1542">
                  <c:v>42968.633333333331</c:v>
                </c:pt>
                <c:pt idx="1543">
                  <c:v>42968.675000000003</c:v>
                </c:pt>
                <c:pt idx="1544">
                  <c:v>42968.716666666667</c:v>
                </c:pt>
                <c:pt idx="1545">
                  <c:v>42968.758333333331</c:v>
                </c:pt>
                <c:pt idx="1546">
                  <c:v>42968.800000000003</c:v>
                </c:pt>
                <c:pt idx="1547">
                  <c:v>42968.841666666667</c:v>
                </c:pt>
                <c:pt idx="1548">
                  <c:v>42968.883333333331</c:v>
                </c:pt>
                <c:pt idx="1549">
                  <c:v>42968.925000000003</c:v>
                </c:pt>
                <c:pt idx="1550">
                  <c:v>42968.966666666667</c:v>
                </c:pt>
                <c:pt idx="1551">
                  <c:v>42969.008333333331</c:v>
                </c:pt>
                <c:pt idx="1552">
                  <c:v>42969.05</c:v>
                </c:pt>
                <c:pt idx="1553">
                  <c:v>42969.091666666667</c:v>
                </c:pt>
                <c:pt idx="1554">
                  <c:v>42969.133333333331</c:v>
                </c:pt>
                <c:pt idx="1555">
                  <c:v>42969.175000000003</c:v>
                </c:pt>
                <c:pt idx="1556">
                  <c:v>42969.216666666667</c:v>
                </c:pt>
                <c:pt idx="1557">
                  <c:v>42969.258333333331</c:v>
                </c:pt>
                <c:pt idx="1558">
                  <c:v>42969.3</c:v>
                </c:pt>
                <c:pt idx="1559">
                  <c:v>42969.341666666667</c:v>
                </c:pt>
                <c:pt idx="1560">
                  <c:v>42969.383333333331</c:v>
                </c:pt>
                <c:pt idx="1561">
                  <c:v>42969.425000000003</c:v>
                </c:pt>
                <c:pt idx="1562">
                  <c:v>42969.466666666667</c:v>
                </c:pt>
                <c:pt idx="1563">
                  <c:v>42969.508333333331</c:v>
                </c:pt>
                <c:pt idx="1564">
                  <c:v>42969.55</c:v>
                </c:pt>
                <c:pt idx="1565">
                  <c:v>42969.591666666667</c:v>
                </c:pt>
                <c:pt idx="1566">
                  <c:v>42969.633333333331</c:v>
                </c:pt>
                <c:pt idx="1567">
                  <c:v>42969.675000000003</c:v>
                </c:pt>
                <c:pt idx="1568">
                  <c:v>42969.716666666667</c:v>
                </c:pt>
                <c:pt idx="1569">
                  <c:v>42969.758333333331</c:v>
                </c:pt>
                <c:pt idx="1570">
                  <c:v>42969.8</c:v>
                </c:pt>
                <c:pt idx="1571">
                  <c:v>42969.841666666667</c:v>
                </c:pt>
                <c:pt idx="1572">
                  <c:v>42969.883333333331</c:v>
                </c:pt>
                <c:pt idx="1573">
                  <c:v>42969.925000000003</c:v>
                </c:pt>
                <c:pt idx="1574">
                  <c:v>42969.966666666667</c:v>
                </c:pt>
                <c:pt idx="1575">
                  <c:v>42970.008333333331</c:v>
                </c:pt>
                <c:pt idx="1576">
                  <c:v>42970.05</c:v>
                </c:pt>
                <c:pt idx="1577">
                  <c:v>42970.091666666667</c:v>
                </c:pt>
                <c:pt idx="1578">
                  <c:v>42970.133333333331</c:v>
                </c:pt>
                <c:pt idx="1579">
                  <c:v>42970.175000000003</c:v>
                </c:pt>
                <c:pt idx="1580">
                  <c:v>42970.216666666667</c:v>
                </c:pt>
                <c:pt idx="1581">
                  <c:v>42970.258333333331</c:v>
                </c:pt>
                <c:pt idx="1582">
                  <c:v>42970.3</c:v>
                </c:pt>
                <c:pt idx="1583">
                  <c:v>42970.341666666667</c:v>
                </c:pt>
                <c:pt idx="1584">
                  <c:v>42970.383333333331</c:v>
                </c:pt>
                <c:pt idx="1585">
                  <c:v>42970.425000000003</c:v>
                </c:pt>
                <c:pt idx="1586">
                  <c:v>42970.466666666667</c:v>
                </c:pt>
                <c:pt idx="1587">
                  <c:v>42970.508333333331</c:v>
                </c:pt>
                <c:pt idx="1588">
                  <c:v>42970.55</c:v>
                </c:pt>
                <c:pt idx="1589">
                  <c:v>42970.591666666667</c:v>
                </c:pt>
                <c:pt idx="1590">
                  <c:v>42970.633333333331</c:v>
                </c:pt>
                <c:pt idx="1591">
                  <c:v>42970.675000000003</c:v>
                </c:pt>
                <c:pt idx="1592">
                  <c:v>42970.716666666667</c:v>
                </c:pt>
                <c:pt idx="1593">
                  <c:v>42970.758333333331</c:v>
                </c:pt>
                <c:pt idx="1594">
                  <c:v>42970.8</c:v>
                </c:pt>
                <c:pt idx="1595">
                  <c:v>42970.841666666667</c:v>
                </c:pt>
                <c:pt idx="1596">
                  <c:v>42970.883333333331</c:v>
                </c:pt>
                <c:pt idx="1597">
                  <c:v>42970.925000000003</c:v>
                </c:pt>
                <c:pt idx="1598">
                  <c:v>42970.966666666667</c:v>
                </c:pt>
                <c:pt idx="1599">
                  <c:v>42971.008333333331</c:v>
                </c:pt>
                <c:pt idx="1600">
                  <c:v>42971.05</c:v>
                </c:pt>
                <c:pt idx="1601">
                  <c:v>42971.091666666667</c:v>
                </c:pt>
                <c:pt idx="1602">
                  <c:v>42971.133333333331</c:v>
                </c:pt>
                <c:pt idx="1603">
                  <c:v>42971.175000000003</c:v>
                </c:pt>
                <c:pt idx="1604">
                  <c:v>42971.216666666667</c:v>
                </c:pt>
                <c:pt idx="1605">
                  <c:v>42971.258333333331</c:v>
                </c:pt>
                <c:pt idx="1606">
                  <c:v>42971.3</c:v>
                </c:pt>
                <c:pt idx="1607">
                  <c:v>42971.341666666667</c:v>
                </c:pt>
                <c:pt idx="1608">
                  <c:v>42971.383333333331</c:v>
                </c:pt>
                <c:pt idx="1609">
                  <c:v>42971.425000000003</c:v>
                </c:pt>
                <c:pt idx="1610">
                  <c:v>42971.466666666667</c:v>
                </c:pt>
                <c:pt idx="1611">
                  <c:v>42971.508333333331</c:v>
                </c:pt>
                <c:pt idx="1612">
                  <c:v>42971.55</c:v>
                </c:pt>
                <c:pt idx="1613">
                  <c:v>42971.591666666667</c:v>
                </c:pt>
                <c:pt idx="1614">
                  <c:v>42971.633333333331</c:v>
                </c:pt>
                <c:pt idx="1615">
                  <c:v>42971.675000000003</c:v>
                </c:pt>
                <c:pt idx="1616">
                  <c:v>42971.716666666667</c:v>
                </c:pt>
                <c:pt idx="1617">
                  <c:v>42971.758333333331</c:v>
                </c:pt>
                <c:pt idx="1618">
                  <c:v>42971.8</c:v>
                </c:pt>
                <c:pt idx="1619">
                  <c:v>42971.841666666667</c:v>
                </c:pt>
                <c:pt idx="1620">
                  <c:v>42971.883333333331</c:v>
                </c:pt>
                <c:pt idx="1621">
                  <c:v>42971.925000000003</c:v>
                </c:pt>
                <c:pt idx="1622">
                  <c:v>42971.966666666667</c:v>
                </c:pt>
                <c:pt idx="1623">
                  <c:v>42972.008333333331</c:v>
                </c:pt>
                <c:pt idx="1624">
                  <c:v>42972.05</c:v>
                </c:pt>
                <c:pt idx="1625">
                  <c:v>42972.091666666667</c:v>
                </c:pt>
                <c:pt idx="1626">
                  <c:v>42972.133333333331</c:v>
                </c:pt>
                <c:pt idx="1627">
                  <c:v>42972.175000000003</c:v>
                </c:pt>
                <c:pt idx="1628">
                  <c:v>42972.216666666667</c:v>
                </c:pt>
                <c:pt idx="1629">
                  <c:v>42972.258333333331</c:v>
                </c:pt>
                <c:pt idx="1630">
                  <c:v>42972.3</c:v>
                </c:pt>
                <c:pt idx="1631">
                  <c:v>42972.341666666667</c:v>
                </c:pt>
                <c:pt idx="1632">
                  <c:v>42972.383333333331</c:v>
                </c:pt>
                <c:pt idx="1633">
                  <c:v>42972.425000000003</c:v>
                </c:pt>
                <c:pt idx="1634">
                  <c:v>42972.466666666667</c:v>
                </c:pt>
                <c:pt idx="1635">
                  <c:v>42972.508333333331</c:v>
                </c:pt>
                <c:pt idx="1636">
                  <c:v>42972.55</c:v>
                </c:pt>
                <c:pt idx="1637">
                  <c:v>42972.591666666667</c:v>
                </c:pt>
                <c:pt idx="1638">
                  <c:v>42972.633333333331</c:v>
                </c:pt>
                <c:pt idx="1639">
                  <c:v>42972.675000000003</c:v>
                </c:pt>
                <c:pt idx="1640">
                  <c:v>42972.716666666667</c:v>
                </c:pt>
                <c:pt idx="1641">
                  <c:v>42972.758333333331</c:v>
                </c:pt>
                <c:pt idx="1642">
                  <c:v>42972.800000000003</c:v>
                </c:pt>
                <c:pt idx="1643">
                  <c:v>42972.841666666667</c:v>
                </c:pt>
                <c:pt idx="1644">
                  <c:v>42972.883333333331</c:v>
                </c:pt>
                <c:pt idx="1645">
                  <c:v>42972.925000000003</c:v>
                </c:pt>
                <c:pt idx="1646">
                  <c:v>42972.966666666667</c:v>
                </c:pt>
                <c:pt idx="1647">
                  <c:v>42973.008333333331</c:v>
                </c:pt>
                <c:pt idx="1648">
                  <c:v>42973.05</c:v>
                </c:pt>
                <c:pt idx="1649">
                  <c:v>42973.091666666667</c:v>
                </c:pt>
                <c:pt idx="1650">
                  <c:v>42973.133333333331</c:v>
                </c:pt>
                <c:pt idx="1651">
                  <c:v>42973.175000000003</c:v>
                </c:pt>
                <c:pt idx="1652">
                  <c:v>42973.216666666667</c:v>
                </c:pt>
                <c:pt idx="1653">
                  <c:v>42973.258333333331</c:v>
                </c:pt>
                <c:pt idx="1654">
                  <c:v>42973.3</c:v>
                </c:pt>
                <c:pt idx="1655">
                  <c:v>42973.341666666667</c:v>
                </c:pt>
                <c:pt idx="1656">
                  <c:v>42973.383333333331</c:v>
                </c:pt>
                <c:pt idx="1657">
                  <c:v>42973.425000000003</c:v>
                </c:pt>
                <c:pt idx="1658">
                  <c:v>42973.466666666667</c:v>
                </c:pt>
                <c:pt idx="1659">
                  <c:v>42973.508333333331</c:v>
                </c:pt>
                <c:pt idx="1660">
                  <c:v>42973.55</c:v>
                </c:pt>
                <c:pt idx="1661">
                  <c:v>42973.591666666667</c:v>
                </c:pt>
                <c:pt idx="1662">
                  <c:v>42973.633333333331</c:v>
                </c:pt>
                <c:pt idx="1663">
                  <c:v>42973.675000000003</c:v>
                </c:pt>
                <c:pt idx="1664">
                  <c:v>42973.716666666667</c:v>
                </c:pt>
                <c:pt idx="1665">
                  <c:v>42973.758333333331</c:v>
                </c:pt>
                <c:pt idx="1666">
                  <c:v>42973.8</c:v>
                </c:pt>
                <c:pt idx="1667">
                  <c:v>42973.841666666667</c:v>
                </c:pt>
                <c:pt idx="1668">
                  <c:v>42973.883333333331</c:v>
                </c:pt>
                <c:pt idx="1669">
                  <c:v>42973.925000000003</c:v>
                </c:pt>
                <c:pt idx="1670">
                  <c:v>42973.966666666667</c:v>
                </c:pt>
                <c:pt idx="1671">
                  <c:v>42974.008333333331</c:v>
                </c:pt>
                <c:pt idx="1672">
                  <c:v>42974.05</c:v>
                </c:pt>
                <c:pt idx="1673">
                  <c:v>42974.091666666667</c:v>
                </c:pt>
                <c:pt idx="1674">
                  <c:v>42974.133333333331</c:v>
                </c:pt>
                <c:pt idx="1675">
                  <c:v>42974.175000000003</c:v>
                </c:pt>
                <c:pt idx="1676">
                  <c:v>42974.216666666667</c:v>
                </c:pt>
                <c:pt idx="1677">
                  <c:v>42974.258333333331</c:v>
                </c:pt>
                <c:pt idx="1678">
                  <c:v>42974.3</c:v>
                </c:pt>
                <c:pt idx="1679">
                  <c:v>42974.341666666667</c:v>
                </c:pt>
                <c:pt idx="1680">
                  <c:v>42974.383333333331</c:v>
                </c:pt>
                <c:pt idx="1681">
                  <c:v>42974.425000000003</c:v>
                </c:pt>
                <c:pt idx="1682">
                  <c:v>42974.466666666667</c:v>
                </c:pt>
                <c:pt idx="1683">
                  <c:v>42974.508333333331</c:v>
                </c:pt>
                <c:pt idx="1684">
                  <c:v>42974.55</c:v>
                </c:pt>
                <c:pt idx="1685">
                  <c:v>42974.591666666667</c:v>
                </c:pt>
                <c:pt idx="1686">
                  <c:v>42974.633333333331</c:v>
                </c:pt>
                <c:pt idx="1687">
                  <c:v>42974.675000000003</c:v>
                </c:pt>
                <c:pt idx="1688">
                  <c:v>42974.716666666667</c:v>
                </c:pt>
                <c:pt idx="1689">
                  <c:v>42974.758333333331</c:v>
                </c:pt>
                <c:pt idx="1690">
                  <c:v>42974.8</c:v>
                </c:pt>
                <c:pt idx="1691">
                  <c:v>42974.841666666667</c:v>
                </c:pt>
                <c:pt idx="1692">
                  <c:v>42974.883333333331</c:v>
                </c:pt>
                <c:pt idx="1693">
                  <c:v>42974.925000000003</c:v>
                </c:pt>
                <c:pt idx="1694">
                  <c:v>42974.966666666667</c:v>
                </c:pt>
                <c:pt idx="1695">
                  <c:v>42975.008333333331</c:v>
                </c:pt>
                <c:pt idx="1696">
                  <c:v>42975.05</c:v>
                </c:pt>
                <c:pt idx="1697">
                  <c:v>42975.091666666667</c:v>
                </c:pt>
                <c:pt idx="1698">
                  <c:v>42975.133333333331</c:v>
                </c:pt>
                <c:pt idx="1699">
                  <c:v>42975.175000000003</c:v>
                </c:pt>
                <c:pt idx="1700">
                  <c:v>42975.216666666667</c:v>
                </c:pt>
                <c:pt idx="1701">
                  <c:v>42975.258333333331</c:v>
                </c:pt>
                <c:pt idx="1702">
                  <c:v>42975.3</c:v>
                </c:pt>
                <c:pt idx="1703">
                  <c:v>42975.341666666667</c:v>
                </c:pt>
                <c:pt idx="1704">
                  <c:v>42975.383333333331</c:v>
                </c:pt>
                <c:pt idx="1705">
                  <c:v>42975.425000000003</c:v>
                </c:pt>
                <c:pt idx="1706">
                  <c:v>42975.466666666667</c:v>
                </c:pt>
                <c:pt idx="1707">
                  <c:v>42975.508333333331</c:v>
                </c:pt>
                <c:pt idx="1708">
                  <c:v>42975.55</c:v>
                </c:pt>
                <c:pt idx="1709">
                  <c:v>42975.591666666667</c:v>
                </c:pt>
                <c:pt idx="1710">
                  <c:v>42975.633333333331</c:v>
                </c:pt>
                <c:pt idx="1711">
                  <c:v>42975.675000000003</c:v>
                </c:pt>
                <c:pt idx="1712">
                  <c:v>42975.716666666667</c:v>
                </c:pt>
                <c:pt idx="1713">
                  <c:v>42975.758333333331</c:v>
                </c:pt>
                <c:pt idx="1714">
                  <c:v>42975.8</c:v>
                </c:pt>
                <c:pt idx="1715">
                  <c:v>42975.841666666667</c:v>
                </c:pt>
                <c:pt idx="1716">
                  <c:v>42975.883333333331</c:v>
                </c:pt>
                <c:pt idx="1717">
                  <c:v>42975.925000000003</c:v>
                </c:pt>
                <c:pt idx="1718">
                  <c:v>42975.966666666667</c:v>
                </c:pt>
                <c:pt idx="1719">
                  <c:v>42976.008333333331</c:v>
                </c:pt>
                <c:pt idx="1720">
                  <c:v>42976.05</c:v>
                </c:pt>
                <c:pt idx="1721">
                  <c:v>42976.091666666667</c:v>
                </c:pt>
                <c:pt idx="1722">
                  <c:v>42976.133333333331</c:v>
                </c:pt>
                <c:pt idx="1723">
                  <c:v>42976.175000000003</c:v>
                </c:pt>
                <c:pt idx="1724">
                  <c:v>42976.216666666667</c:v>
                </c:pt>
                <c:pt idx="1725">
                  <c:v>42976.258333333331</c:v>
                </c:pt>
                <c:pt idx="1726">
                  <c:v>42976.3</c:v>
                </c:pt>
                <c:pt idx="1727">
                  <c:v>42976.341666666667</c:v>
                </c:pt>
                <c:pt idx="1728">
                  <c:v>42976.383333333331</c:v>
                </c:pt>
                <c:pt idx="1729">
                  <c:v>42976.425000000003</c:v>
                </c:pt>
                <c:pt idx="1730">
                  <c:v>42976.466666666667</c:v>
                </c:pt>
                <c:pt idx="1731">
                  <c:v>42976.508333333331</c:v>
                </c:pt>
                <c:pt idx="1732">
                  <c:v>42976.55</c:v>
                </c:pt>
                <c:pt idx="1733">
                  <c:v>42976.591666666667</c:v>
                </c:pt>
                <c:pt idx="1734">
                  <c:v>42976.633333333331</c:v>
                </c:pt>
                <c:pt idx="1735">
                  <c:v>42976.675000000003</c:v>
                </c:pt>
                <c:pt idx="1736">
                  <c:v>42976.716666666667</c:v>
                </c:pt>
                <c:pt idx="1737">
                  <c:v>42976.758333333331</c:v>
                </c:pt>
                <c:pt idx="1738">
                  <c:v>42976.800000000003</c:v>
                </c:pt>
                <c:pt idx="1739">
                  <c:v>42976.841666666667</c:v>
                </c:pt>
                <c:pt idx="1740">
                  <c:v>42976.883333333331</c:v>
                </c:pt>
                <c:pt idx="1741">
                  <c:v>42976.925000000003</c:v>
                </c:pt>
                <c:pt idx="1742">
                  <c:v>42976.966666666667</c:v>
                </c:pt>
                <c:pt idx="1743">
                  <c:v>42977.008333333331</c:v>
                </c:pt>
                <c:pt idx="1744">
                  <c:v>42977.05</c:v>
                </c:pt>
                <c:pt idx="1745">
                  <c:v>42977.091666666667</c:v>
                </c:pt>
                <c:pt idx="1746">
                  <c:v>42977.133333333331</c:v>
                </c:pt>
                <c:pt idx="1747">
                  <c:v>42977.175000000003</c:v>
                </c:pt>
                <c:pt idx="1748">
                  <c:v>42977.216666666667</c:v>
                </c:pt>
                <c:pt idx="1749">
                  <c:v>42977.258333333331</c:v>
                </c:pt>
                <c:pt idx="1750">
                  <c:v>42977.3</c:v>
                </c:pt>
                <c:pt idx="1751">
                  <c:v>42977.341666666667</c:v>
                </c:pt>
                <c:pt idx="1752">
                  <c:v>42977.383333333331</c:v>
                </c:pt>
                <c:pt idx="1753">
                  <c:v>42977.425000000003</c:v>
                </c:pt>
                <c:pt idx="1754">
                  <c:v>42977.466666666667</c:v>
                </c:pt>
                <c:pt idx="1755">
                  <c:v>42977.508333333331</c:v>
                </c:pt>
                <c:pt idx="1756">
                  <c:v>42977.55</c:v>
                </c:pt>
                <c:pt idx="1757">
                  <c:v>42977.591666666667</c:v>
                </c:pt>
                <c:pt idx="1758">
                  <c:v>42977.633333333331</c:v>
                </c:pt>
                <c:pt idx="1759">
                  <c:v>42977.675000000003</c:v>
                </c:pt>
                <c:pt idx="1760">
                  <c:v>42977.716666666667</c:v>
                </c:pt>
                <c:pt idx="1761">
                  <c:v>42977.758333333331</c:v>
                </c:pt>
                <c:pt idx="1762">
                  <c:v>42977.8</c:v>
                </c:pt>
                <c:pt idx="1763">
                  <c:v>42977.841666666667</c:v>
                </c:pt>
                <c:pt idx="1764">
                  <c:v>42977.883333333331</c:v>
                </c:pt>
                <c:pt idx="1765">
                  <c:v>42977.925000000003</c:v>
                </c:pt>
                <c:pt idx="1766">
                  <c:v>42977.966666666667</c:v>
                </c:pt>
                <c:pt idx="1767">
                  <c:v>42978.008333333331</c:v>
                </c:pt>
                <c:pt idx="1768">
                  <c:v>42978.05</c:v>
                </c:pt>
                <c:pt idx="1769">
                  <c:v>42978.091666666667</c:v>
                </c:pt>
                <c:pt idx="1770">
                  <c:v>42978.133333333331</c:v>
                </c:pt>
                <c:pt idx="1771">
                  <c:v>42978.175000000003</c:v>
                </c:pt>
                <c:pt idx="1772">
                  <c:v>42978.216666666667</c:v>
                </c:pt>
                <c:pt idx="1773">
                  <c:v>42978.258333333331</c:v>
                </c:pt>
                <c:pt idx="1774">
                  <c:v>42978.3</c:v>
                </c:pt>
                <c:pt idx="1775">
                  <c:v>42978.341666666667</c:v>
                </c:pt>
                <c:pt idx="1776">
                  <c:v>42978.383333333331</c:v>
                </c:pt>
                <c:pt idx="1777">
                  <c:v>42978.425000000003</c:v>
                </c:pt>
                <c:pt idx="1778">
                  <c:v>42978.466666666667</c:v>
                </c:pt>
                <c:pt idx="1779">
                  <c:v>42978.508333333331</c:v>
                </c:pt>
                <c:pt idx="1780">
                  <c:v>42978.55</c:v>
                </c:pt>
                <c:pt idx="1781">
                  <c:v>42978.591666666667</c:v>
                </c:pt>
                <c:pt idx="1782">
                  <c:v>42978.633333333331</c:v>
                </c:pt>
                <c:pt idx="1783">
                  <c:v>42978.675000000003</c:v>
                </c:pt>
                <c:pt idx="1784">
                  <c:v>42978.716666666667</c:v>
                </c:pt>
                <c:pt idx="1785">
                  <c:v>42978.758333333331</c:v>
                </c:pt>
                <c:pt idx="1786">
                  <c:v>42978.8</c:v>
                </c:pt>
                <c:pt idx="1787">
                  <c:v>42978.841666666667</c:v>
                </c:pt>
                <c:pt idx="1788">
                  <c:v>42978.883333333331</c:v>
                </c:pt>
                <c:pt idx="1789">
                  <c:v>42978.925000000003</c:v>
                </c:pt>
                <c:pt idx="1790">
                  <c:v>42978.966666666667</c:v>
                </c:pt>
                <c:pt idx="1791">
                  <c:v>42979.008333333331</c:v>
                </c:pt>
                <c:pt idx="1792">
                  <c:v>42979.05</c:v>
                </c:pt>
                <c:pt idx="1793">
                  <c:v>42979.091666666667</c:v>
                </c:pt>
                <c:pt idx="1794">
                  <c:v>42979.133333333331</c:v>
                </c:pt>
                <c:pt idx="1795">
                  <c:v>42979.175000000003</c:v>
                </c:pt>
                <c:pt idx="1796">
                  <c:v>42979.216666666667</c:v>
                </c:pt>
                <c:pt idx="1797">
                  <c:v>42979.258333333331</c:v>
                </c:pt>
                <c:pt idx="1798">
                  <c:v>42979.3</c:v>
                </c:pt>
                <c:pt idx="1799">
                  <c:v>42979.341666666667</c:v>
                </c:pt>
                <c:pt idx="1800">
                  <c:v>42979.383333333331</c:v>
                </c:pt>
                <c:pt idx="1801">
                  <c:v>42979.425000000003</c:v>
                </c:pt>
                <c:pt idx="1802">
                  <c:v>42979.466666666667</c:v>
                </c:pt>
                <c:pt idx="1803">
                  <c:v>42979.508333333331</c:v>
                </c:pt>
                <c:pt idx="1804">
                  <c:v>42979.55</c:v>
                </c:pt>
                <c:pt idx="1805">
                  <c:v>42979.591666666667</c:v>
                </c:pt>
                <c:pt idx="1806">
                  <c:v>42979.633333333331</c:v>
                </c:pt>
                <c:pt idx="1807">
                  <c:v>42979.675000000003</c:v>
                </c:pt>
                <c:pt idx="1808">
                  <c:v>42979.716666666667</c:v>
                </c:pt>
                <c:pt idx="1809">
                  <c:v>42979.758333333331</c:v>
                </c:pt>
                <c:pt idx="1810">
                  <c:v>42979.8</c:v>
                </c:pt>
                <c:pt idx="1811">
                  <c:v>42979.841666666667</c:v>
                </c:pt>
                <c:pt idx="1812">
                  <c:v>42979.883333333331</c:v>
                </c:pt>
                <c:pt idx="1813">
                  <c:v>42979.925000000003</c:v>
                </c:pt>
                <c:pt idx="1814">
                  <c:v>42979.966666666667</c:v>
                </c:pt>
                <c:pt idx="1815">
                  <c:v>42980.008333333331</c:v>
                </c:pt>
                <c:pt idx="1816">
                  <c:v>42980.05</c:v>
                </c:pt>
                <c:pt idx="1817">
                  <c:v>42980.091666666667</c:v>
                </c:pt>
                <c:pt idx="1818">
                  <c:v>42980.133333333331</c:v>
                </c:pt>
                <c:pt idx="1819">
                  <c:v>42980.175000000003</c:v>
                </c:pt>
                <c:pt idx="1820">
                  <c:v>42980.216666666667</c:v>
                </c:pt>
                <c:pt idx="1821">
                  <c:v>42980.258333333331</c:v>
                </c:pt>
                <c:pt idx="1822">
                  <c:v>42980.3</c:v>
                </c:pt>
                <c:pt idx="1823">
                  <c:v>42980.341666666667</c:v>
                </c:pt>
                <c:pt idx="1824">
                  <c:v>42980.383333333331</c:v>
                </c:pt>
                <c:pt idx="1825">
                  <c:v>42980.425000000003</c:v>
                </c:pt>
                <c:pt idx="1826">
                  <c:v>42980.466666666667</c:v>
                </c:pt>
                <c:pt idx="1827">
                  <c:v>42980.508333333331</c:v>
                </c:pt>
                <c:pt idx="1828">
                  <c:v>42980.55</c:v>
                </c:pt>
                <c:pt idx="1829">
                  <c:v>42980.591666666667</c:v>
                </c:pt>
                <c:pt idx="1830">
                  <c:v>42980.633333333331</c:v>
                </c:pt>
                <c:pt idx="1831">
                  <c:v>42980.675000000003</c:v>
                </c:pt>
                <c:pt idx="1832">
                  <c:v>42980.716666666667</c:v>
                </c:pt>
                <c:pt idx="1833">
                  <c:v>42980.758333333331</c:v>
                </c:pt>
                <c:pt idx="1834">
                  <c:v>42980.800000000003</c:v>
                </c:pt>
                <c:pt idx="1835">
                  <c:v>42980.841666666667</c:v>
                </c:pt>
                <c:pt idx="1836">
                  <c:v>42980.883333333331</c:v>
                </c:pt>
                <c:pt idx="1837">
                  <c:v>42980.925000000003</c:v>
                </c:pt>
                <c:pt idx="1838">
                  <c:v>42980.966666666667</c:v>
                </c:pt>
                <c:pt idx="1839">
                  <c:v>42981.008333333331</c:v>
                </c:pt>
                <c:pt idx="1840">
                  <c:v>42981.05</c:v>
                </c:pt>
                <c:pt idx="1841">
                  <c:v>42981.091666666667</c:v>
                </c:pt>
                <c:pt idx="1842">
                  <c:v>42981.133333333331</c:v>
                </c:pt>
                <c:pt idx="1843">
                  <c:v>42981.175000000003</c:v>
                </c:pt>
                <c:pt idx="1844">
                  <c:v>42981.216666666667</c:v>
                </c:pt>
                <c:pt idx="1845">
                  <c:v>42981.258333333331</c:v>
                </c:pt>
                <c:pt idx="1846">
                  <c:v>42981.3</c:v>
                </c:pt>
                <c:pt idx="1847">
                  <c:v>42981.341666666667</c:v>
                </c:pt>
                <c:pt idx="1848">
                  <c:v>42981.383333333331</c:v>
                </c:pt>
                <c:pt idx="1849">
                  <c:v>42981.425000000003</c:v>
                </c:pt>
                <c:pt idx="1850">
                  <c:v>42981.466666666667</c:v>
                </c:pt>
                <c:pt idx="1851">
                  <c:v>42981.508333333331</c:v>
                </c:pt>
                <c:pt idx="1852">
                  <c:v>42981.55</c:v>
                </c:pt>
                <c:pt idx="1853">
                  <c:v>42981.591666666667</c:v>
                </c:pt>
                <c:pt idx="1854">
                  <c:v>42981.633333333331</c:v>
                </c:pt>
                <c:pt idx="1855">
                  <c:v>42981.675000000003</c:v>
                </c:pt>
                <c:pt idx="1856">
                  <c:v>42981.716666666667</c:v>
                </c:pt>
                <c:pt idx="1857">
                  <c:v>42981.758333333331</c:v>
                </c:pt>
                <c:pt idx="1858">
                  <c:v>42981.8</c:v>
                </c:pt>
                <c:pt idx="1859">
                  <c:v>42981.841666666667</c:v>
                </c:pt>
                <c:pt idx="1860">
                  <c:v>42981.883333333331</c:v>
                </c:pt>
                <c:pt idx="1861">
                  <c:v>42981.925000000003</c:v>
                </c:pt>
                <c:pt idx="1862">
                  <c:v>42981.966666666667</c:v>
                </c:pt>
                <c:pt idx="1863">
                  <c:v>42982.008333333331</c:v>
                </c:pt>
                <c:pt idx="1864">
                  <c:v>42982.05</c:v>
                </c:pt>
                <c:pt idx="1865">
                  <c:v>42982.091666666667</c:v>
                </c:pt>
                <c:pt idx="1866">
                  <c:v>42982.133333333331</c:v>
                </c:pt>
                <c:pt idx="1867">
                  <c:v>42982.175000000003</c:v>
                </c:pt>
                <c:pt idx="1868">
                  <c:v>42982.216666666667</c:v>
                </c:pt>
                <c:pt idx="1869">
                  <c:v>42982.258333333331</c:v>
                </c:pt>
                <c:pt idx="1870">
                  <c:v>42982.3</c:v>
                </c:pt>
                <c:pt idx="1871">
                  <c:v>42982.341666666667</c:v>
                </c:pt>
                <c:pt idx="1872">
                  <c:v>42982.383333333331</c:v>
                </c:pt>
                <c:pt idx="1873">
                  <c:v>42982.425000000003</c:v>
                </c:pt>
                <c:pt idx="1874">
                  <c:v>42982.466666666667</c:v>
                </c:pt>
                <c:pt idx="1875">
                  <c:v>42982.508333333331</c:v>
                </c:pt>
                <c:pt idx="1876">
                  <c:v>42982.55</c:v>
                </c:pt>
                <c:pt idx="1877">
                  <c:v>42982.591666666667</c:v>
                </c:pt>
                <c:pt idx="1878">
                  <c:v>42982.633333333331</c:v>
                </c:pt>
                <c:pt idx="1879">
                  <c:v>42982.675000000003</c:v>
                </c:pt>
                <c:pt idx="1880">
                  <c:v>42982.716666666667</c:v>
                </c:pt>
                <c:pt idx="1881">
                  <c:v>42982.758333333331</c:v>
                </c:pt>
                <c:pt idx="1882">
                  <c:v>42982.8</c:v>
                </c:pt>
                <c:pt idx="1883">
                  <c:v>42982.841666666667</c:v>
                </c:pt>
                <c:pt idx="1884">
                  <c:v>42982.883333333331</c:v>
                </c:pt>
                <c:pt idx="1885">
                  <c:v>42982.925000000003</c:v>
                </c:pt>
                <c:pt idx="1886">
                  <c:v>42982.966666666667</c:v>
                </c:pt>
                <c:pt idx="1887">
                  <c:v>42983.008333333331</c:v>
                </c:pt>
                <c:pt idx="1888">
                  <c:v>42983.05</c:v>
                </c:pt>
                <c:pt idx="1889">
                  <c:v>42983.091666666667</c:v>
                </c:pt>
                <c:pt idx="1890">
                  <c:v>42983.133333333331</c:v>
                </c:pt>
                <c:pt idx="1891">
                  <c:v>42983.175000000003</c:v>
                </c:pt>
                <c:pt idx="1892">
                  <c:v>42983.216666666667</c:v>
                </c:pt>
                <c:pt idx="1893">
                  <c:v>42983.258333333331</c:v>
                </c:pt>
                <c:pt idx="1894">
                  <c:v>42983.3</c:v>
                </c:pt>
                <c:pt idx="1895">
                  <c:v>42983.341666666667</c:v>
                </c:pt>
                <c:pt idx="1896">
                  <c:v>42983.383333333331</c:v>
                </c:pt>
                <c:pt idx="1897">
                  <c:v>42983.425000000003</c:v>
                </c:pt>
                <c:pt idx="1898">
                  <c:v>42983.466666666667</c:v>
                </c:pt>
                <c:pt idx="1899">
                  <c:v>42983.508333333331</c:v>
                </c:pt>
                <c:pt idx="1900">
                  <c:v>42983.55</c:v>
                </c:pt>
                <c:pt idx="1901">
                  <c:v>42983.591666666667</c:v>
                </c:pt>
                <c:pt idx="1902">
                  <c:v>42983.633333333331</c:v>
                </c:pt>
                <c:pt idx="1903">
                  <c:v>42983.675000000003</c:v>
                </c:pt>
                <c:pt idx="1904">
                  <c:v>42983.716666666667</c:v>
                </c:pt>
                <c:pt idx="1905">
                  <c:v>42983.758333333331</c:v>
                </c:pt>
                <c:pt idx="1906">
                  <c:v>42983.8</c:v>
                </c:pt>
                <c:pt idx="1907">
                  <c:v>42983.841666666667</c:v>
                </c:pt>
                <c:pt idx="1908">
                  <c:v>42983.883333333331</c:v>
                </c:pt>
                <c:pt idx="1909">
                  <c:v>42983.925000000003</c:v>
                </c:pt>
                <c:pt idx="1910">
                  <c:v>42983.966666666667</c:v>
                </c:pt>
                <c:pt idx="1911">
                  <c:v>42984.008333333331</c:v>
                </c:pt>
                <c:pt idx="1912">
                  <c:v>42984.05</c:v>
                </c:pt>
                <c:pt idx="1913">
                  <c:v>42984.091666666667</c:v>
                </c:pt>
                <c:pt idx="1914">
                  <c:v>42984.133333333331</c:v>
                </c:pt>
                <c:pt idx="1915">
                  <c:v>42984.175000000003</c:v>
                </c:pt>
                <c:pt idx="1916">
                  <c:v>42984.216666666667</c:v>
                </c:pt>
                <c:pt idx="1917">
                  <c:v>42984.258333333331</c:v>
                </c:pt>
                <c:pt idx="1918">
                  <c:v>42984.3</c:v>
                </c:pt>
                <c:pt idx="1919">
                  <c:v>42984.341666666667</c:v>
                </c:pt>
                <c:pt idx="1920">
                  <c:v>42984.383333333331</c:v>
                </c:pt>
                <c:pt idx="1921">
                  <c:v>42984.425000000003</c:v>
                </c:pt>
                <c:pt idx="1922">
                  <c:v>42984.466666666667</c:v>
                </c:pt>
                <c:pt idx="1923">
                  <c:v>42984.508333333331</c:v>
                </c:pt>
                <c:pt idx="1924">
                  <c:v>42984.55</c:v>
                </c:pt>
                <c:pt idx="1925">
                  <c:v>42984.591666666667</c:v>
                </c:pt>
                <c:pt idx="1926">
                  <c:v>42984.633333333331</c:v>
                </c:pt>
                <c:pt idx="1927">
                  <c:v>42984.675000000003</c:v>
                </c:pt>
                <c:pt idx="1928">
                  <c:v>42984.716666666667</c:v>
                </c:pt>
                <c:pt idx="1929">
                  <c:v>42984.758333333331</c:v>
                </c:pt>
                <c:pt idx="1930">
                  <c:v>42984.800000000003</c:v>
                </c:pt>
                <c:pt idx="1931">
                  <c:v>42984.841666666667</c:v>
                </c:pt>
                <c:pt idx="1932">
                  <c:v>42984.883333333331</c:v>
                </c:pt>
                <c:pt idx="1933">
                  <c:v>42984.925000000003</c:v>
                </c:pt>
                <c:pt idx="1934">
                  <c:v>42984.966666666667</c:v>
                </c:pt>
                <c:pt idx="1935">
                  <c:v>42985.008333333331</c:v>
                </c:pt>
                <c:pt idx="1936">
                  <c:v>42985.05</c:v>
                </c:pt>
                <c:pt idx="1937">
                  <c:v>42985.091666666667</c:v>
                </c:pt>
                <c:pt idx="1938">
                  <c:v>42985.133333333331</c:v>
                </c:pt>
                <c:pt idx="1939">
                  <c:v>42985.175000000003</c:v>
                </c:pt>
                <c:pt idx="1940">
                  <c:v>42985.216666666667</c:v>
                </c:pt>
                <c:pt idx="1941">
                  <c:v>42985.258333333331</c:v>
                </c:pt>
                <c:pt idx="1942">
                  <c:v>42985.3</c:v>
                </c:pt>
                <c:pt idx="1943">
                  <c:v>42985.341666666667</c:v>
                </c:pt>
                <c:pt idx="1944">
                  <c:v>42985.383333333331</c:v>
                </c:pt>
                <c:pt idx="1945">
                  <c:v>42985.425000000003</c:v>
                </c:pt>
                <c:pt idx="1946">
                  <c:v>42985.466666666667</c:v>
                </c:pt>
                <c:pt idx="1947">
                  <c:v>42985.508333333331</c:v>
                </c:pt>
                <c:pt idx="1948">
                  <c:v>42985.55</c:v>
                </c:pt>
                <c:pt idx="1949">
                  <c:v>42985.591666666667</c:v>
                </c:pt>
                <c:pt idx="1950">
                  <c:v>42985.633333333331</c:v>
                </c:pt>
                <c:pt idx="1951">
                  <c:v>42985.675000000003</c:v>
                </c:pt>
                <c:pt idx="1952">
                  <c:v>42985.716666666667</c:v>
                </c:pt>
                <c:pt idx="1953">
                  <c:v>42985.758333333331</c:v>
                </c:pt>
                <c:pt idx="1954">
                  <c:v>42985.8</c:v>
                </c:pt>
                <c:pt idx="1955">
                  <c:v>42985.841666666667</c:v>
                </c:pt>
                <c:pt idx="1956">
                  <c:v>42985.883333333331</c:v>
                </c:pt>
                <c:pt idx="1957">
                  <c:v>42985.925000000003</c:v>
                </c:pt>
                <c:pt idx="1958">
                  <c:v>42985.966666666667</c:v>
                </c:pt>
                <c:pt idx="1959">
                  <c:v>42986.008333333331</c:v>
                </c:pt>
                <c:pt idx="1960">
                  <c:v>42986.05</c:v>
                </c:pt>
                <c:pt idx="1961">
                  <c:v>42986.091666666667</c:v>
                </c:pt>
                <c:pt idx="1962">
                  <c:v>42986.133333333331</c:v>
                </c:pt>
                <c:pt idx="1963">
                  <c:v>42986.175000000003</c:v>
                </c:pt>
                <c:pt idx="1964">
                  <c:v>42986.216666666667</c:v>
                </c:pt>
                <c:pt idx="1965">
                  <c:v>42986.258333333331</c:v>
                </c:pt>
                <c:pt idx="1966">
                  <c:v>42986.3</c:v>
                </c:pt>
                <c:pt idx="1967">
                  <c:v>42986.341666666667</c:v>
                </c:pt>
                <c:pt idx="1968">
                  <c:v>42986.383333333331</c:v>
                </c:pt>
                <c:pt idx="1969">
                  <c:v>42986.425000000003</c:v>
                </c:pt>
                <c:pt idx="1970">
                  <c:v>42986.466666666667</c:v>
                </c:pt>
                <c:pt idx="1971">
                  <c:v>42986.508333333331</c:v>
                </c:pt>
                <c:pt idx="1972">
                  <c:v>42986.55</c:v>
                </c:pt>
                <c:pt idx="1973">
                  <c:v>42986.591666666667</c:v>
                </c:pt>
                <c:pt idx="1974">
                  <c:v>42986.633333333331</c:v>
                </c:pt>
                <c:pt idx="1975">
                  <c:v>42986.675000000003</c:v>
                </c:pt>
                <c:pt idx="1976">
                  <c:v>42986.716666666667</c:v>
                </c:pt>
                <c:pt idx="1977">
                  <c:v>42986.758333333331</c:v>
                </c:pt>
                <c:pt idx="1978">
                  <c:v>42986.8</c:v>
                </c:pt>
                <c:pt idx="1979">
                  <c:v>42986.841666666667</c:v>
                </c:pt>
                <c:pt idx="1980">
                  <c:v>42986.883333333331</c:v>
                </c:pt>
                <c:pt idx="1981">
                  <c:v>42986.925000000003</c:v>
                </c:pt>
                <c:pt idx="1982">
                  <c:v>42986.966666666667</c:v>
                </c:pt>
                <c:pt idx="1983">
                  <c:v>42987.008333333331</c:v>
                </c:pt>
                <c:pt idx="1984">
                  <c:v>42987.05</c:v>
                </c:pt>
                <c:pt idx="1985">
                  <c:v>42987.091666666667</c:v>
                </c:pt>
                <c:pt idx="1986">
                  <c:v>42987.133333333331</c:v>
                </c:pt>
                <c:pt idx="1987">
                  <c:v>42987.175000000003</c:v>
                </c:pt>
                <c:pt idx="1988">
                  <c:v>42987.216666666667</c:v>
                </c:pt>
                <c:pt idx="1989">
                  <c:v>42987.258333333331</c:v>
                </c:pt>
                <c:pt idx="1990">
                  <c:v>42987.3</c:v>
                </c:pt>
                <c:pt idx="1991">
                  <c:v>42987.341666666667</c:v>
                </c:pt>
                <c:pt idx="1992">
                  <c:v>42987.383333333331</c:v>
                </c:pt>
                <c:pt idx="1993">
                  <c:v>42987.425000000003</c:v>
                </c:pt>
                <c:pt idx="1994">
                  <c:v>42987.466666666667</c:v>
                </c:pt>
                <c:pt idx="1995">
                  <c:v>42987.508333333331</c:v>
                </c:pt>
                <c:pt idx="1996">
                  <c:v>42987.55</c:v>
                </c:pt>
                <c:pt idx="1997">
                  <c:v>42987.591666666667</c:v>
                </c:pt>
                <c:pt idx="1998">
                  <c:v>42987.633333333331</c:v>
                </c:pt>
                <c:pt idx="1999">
                  <c:v>42987.675000000003</c:v>
                </c:pt>
                <c:pt idx="2000">
                  <c:v>42987.716666666667</c:v>
                </c:pt>
                <c:pt idx="2001">
                  <c:v>42987.758333333331</c:v>
                </c:pt>
                <c:pt idx="2002">
                  <c:v>42987.8</c:v>
                </c:pt>
                <c:pt idx="2003">
                  <c:v>42987.841666666667</c:v>
                </c:pt>
                <c:pt idx="2004">
                  <c:v>42987.883333333331</c:v>
                </c:pt>
                <c:pt idx="2005">
                  <c:v>42987.925000000003</c:v>
                </c:pt>
                <c:pt idx="2006">
                  <c:v>42987.966666666667</c:v>
                </c:pt>
                <c:pt idx="2007">
                  <c:v>42988.008333333331</c:v>
                </c:pt>
                <c:pt idx="2008">
                  <c:v>42988.05</c:v>
                </c:pt>
                <c:pt idx="2009">
                  <c:v>42988.091666666667</c:v>
                </c:pt>
                <c:pt idx="2010">
                  <c:v>42988.133333333331</c:v>
                </c:pt>
                <c:pt idx="2011">
                  <c:v>42988.175000000003</c:v>
                </c:pt>
                <c:pt idx="2012">
                  <c:v>42988.216666666667</c:v>
                </c:pt>
                <c:pt idx="2013">
                  <c:v>42988.258333333331</c:v>
                </c:pt>
                <c:pt idx="2014">
                  <c:v>42988.3</c:v>
                </c:pt>
                <c:pt idx="2015">
                  <c:v>42988.341666666667</c:v>
                </c:pt>
                <c:pt idx="2016">
                  <c:v>42988.383333333331</c:v>
                </c:pt>
                <c:pt idx="2017">
                  <c:v>42988.425000000003</c:v>
                </c:pt>
                <c:pt idx="2018">
                  <c:v>42988.466666666667</c:v>
                </c:pt>
                <c:pt idx="2019">
                  <c:v>42988.508333333331</c:v>
                </c:pt>
                <c:pt idx="2020">
                  <c:v>42988.55</c:v>
                </c:pt>
                <c:pt idx="2021">
                  <c:v>42988.591666666667</c:v>
                </c:pt>
                <c:pt idx="2022">
                  <c:v>42988.633333333331</c:v>
                </c:pt>
                <c:pt idx="2023">
                  <c:v>42988.675000000003</c:v>
                </c:pt>
                <c:pt idx="2024">
                  <c:v>42988.716666666667</c:v>
                </c:pt>
                <c:pt idx="2025">
                  <c:v>42988.758333333331</c:v>
                </c:pt>
                <c:pt idx="2026">
                  <c:v>42988.800000000003</c:v>
                </c:pt>
                <c:pt idx="2027">
                  <c:v>42988.841666666667</c:v>
                </c:pt>
                <c:pt idx="2028">
                  <c:v>42988.883333333331</c:v>
                </c:pt>
                <c:pt idx="2029">
                  <c:v>42988.925000000003</c:v>
                </c:pt>
                <c:pt idx="2030">
                  <c:v>42988.966666666667</c:v>
                </c:pt>
                <c:pt idx="2031">
                  <c:v>42989.008333333331</c:v>
                </c:pt>
                <c:pt idx="2032">
                  <c:v>42989.05</c:v>
                </c:pt>
                <c:pt idx="2033">
                  <c:v>42989.091666666667</c:v>
                </c:pt>
                <c:pt idx="2034">
                  <c:v>42989.133333333331</c:v>
                </c:pt>
                <c:pt idx="2035">
                  <c:v>42989.175000000003</c:v>
                </c:pt>
                <c:pt idx="2036">
                  <c:v>42989.216666666667</c:v>
                </c:pt>
                <c:pt idx="2037">
                  <c:v>42989.258333333331</c:v>
                </c:pt>
                <c:pt idx="2038">
                  <c:v>42989.3</c:v>
                </c:pt>
                <c:pt idx="2039">
                  <c:v>42989.341666666667</c:v>
                </c:pt>
                <c:pt idx="2040">
                  <c:v>42989.383333333331</c:v>
                </c:pt>
                <c:pt idx="2041">
                  <c:v>42989.425000000003</c:v>
                </c:pt>
                <c:pt idx="2042">
                  <c:v>42989.466666666667</c:v>
                </c:pt>
                <c:pt idx="2043">
                  <c:v>42989.508333333331</c:v>
                </c:pt>
                <c:pt idx="2044">
                  <c:v>42989.55</c:v>
                </c:pt>
                <c:pt idx="2045">
                  <c:v>42989.591666666667</c:v>
                </c:pt>
                <c:pt idx="2046">
                  <c:v>42989.633333333331</c:v>
                </c:pt>
                <c:pt idx="2047">
                  <c:v>42989.675000000003</c:v>
                </c:pt>
              </c:numCache>
            </c:numRef>
          </c:xVal>
          <c:yVal>
            <c:numRef>
              <c:f>'Nest 114 2017'!$C$2:$C$2049</c:f>
              <c:numCache>
                <c:formatCode>General</c:formatCode>
                <c:ptCount val="2048"/>
                <c:pt idx="0">
                  <c:v>29.5</c:v>
                </c:pt>
                <c:pt idx="1">
                  <c:v>29.5</c:v>
                </c:pt>
                <c:pt idx="2">
                  <c:v>29.5</c:v>
                </c:pt>
                <c:pt idx="3">
                  <c:v>29.5</c:v>
                </c:pt>
                <c:pt idx="4">
                  <c:v>29.5</c:v>
                </c:pt>
                <c:pt idx="5">
                  <c:v>29.5</c:v>
                </c:pt>
                <c:pt idx="6">
                  <c:v>29.5</c:v>
                </c:pt>
                <c:pt idx="7">
                  <c:v>29.5</c:v>
                </c:pt>
                <c:pt idx="8">
                  <c:v>29.5</c:v>
                </c:pt>
                <c:pt idx="9">
                  <c:v>29.5</c:v>
                </c:pt>
                <c:pt idx="10">
                  <c:v>29.5</c:v>
                </c:pt>
                <c:pt idx="11">
                  <c:v>29.5</c:v>
                </c:pt>
                <c:pt idx="12">
                  <c:v>29.5</c:v>
                </c:pt>
                <c:pt idx="13">
                  <c:v>29.5</c:v>
                </c:pt>
                <c:pt idx="14">
                  <c:v>29.5</c:v>
                </c:pt>
                <c:pt idx="15">
                  <c:v>29.5</c:v>
                </c:pt>
                <c:pt idx="16">
                  <c:v>29.5</c:v>
                </c:pt>
                <c:pt idx="17">
                  <c:v>29.5</c:v>
                </c:pt>
                <c:pt idx="18">
                  <c:v>29.5</c:v>
                </c:pt>
                <c:pt idx="19">
                  <c:v>29.5</c:v>
                </c:pt>
                <c:pt idx="20">
                  <c:v>29.5</c:v>
                </c:pt>
                <c:pt idx="21">
                  <c:v>29.5</c:v>
                </c:pt>
                <c:pt idx="22">
                  <c:v>29.5</c:v>
                </c:pt>
                <c:pt idx="23">
                  <c:v>29.5</c:v>
                </c:pt>
                <c:pt idx="24">
                  <c:v>29.5</c:v>
                </c:pt>
                <c:pt idx="25">
                  <c:v>29.5</c:v>
                </c:pt>
                <c:pt idx="26">
                  <c:v>29.5</c:v>
                </c:pt>
                <c:pt idx="27">
                  <c:v>29.5</c:v>
                </c:pt>
                <c:pt idx="28">
                  <c:v>29.5</c:v>
                </c:pt>
                <c:pt idx="29">
                  <c:v>29.5</c:v>
                </c:pt>
                <c:pt idx="30">
                  <c:v>29.5</c:v>
                </c:pt>
                <c:pt idx="31">
                  <c:v>29.5</c:v>
                </c:pt>
                <c:pt idx="32">
                  <c:v>29.5</c:v>
                </c:pt>
                <c:pt idx="33">
                  <c:v>29.5</c:v>
                </c:pt>
                <c:pt idx="34">
                  <c:v>29.5</c:v>
                </c:pt>
                <c:pt idx="35">
                  <c:v>29.5</c:v>
                </c:pt>
                <c:pt idx="36">
                  <c:v>29.5</c:v>
                </c:pt>
                <c:pt idx="37">
                  <c:v>29.5</c:v>
                </c:pt>
                <c:pt idx="38">
                  <c:v>29.5</c:v>
                </c:pt>
                <c:pt idx="39">
                  <c:v>29.5</c:v>
                </c:pt>
                <c:pt idx="40">
                  <c:v>29.5</c:v>
                </c:pt>
                <c:pt idx="41">
                  <c:v>29.5</c:v>
                </c:pt>
                <c:pt idx="42">
                  <c:v>29.5</c:v>
                </c:pt>
                <c:pt idx="43">
                  <c:v>29.5</c:v>
                </c:pt>
                <c:pt idx="44">
                  <c:v>29.5</c:v>
                </c:pt>
                <c:pt idx="45">
                  <c:v>29.5</c:v>
                </c:pt>
                <c:pt idx="46">
                  <c:v>29.5</c:v>
                </c:pt>
                <c:pt idx="47">
                  <c:v>29.5</c:v>
                </c:pt>
                <c:pt idx="48">
                  <c:v>29.5</c:v>
                </c:pt>
                <c:pt idx="49">
                  <c:v>29.5</c:v>
                </c:pt>
                <c:pt idx="50">
                  <c:v>29.5</c:v>
                </c:pt>
                <c:pt idx="51">
                  <c:v>29.5</c:v>
                </c:pt>
                <c:pt idx="52">
                  <c:v>29.5</c:v>
                </c:pt>
                <c:pt idx="53">
                  <c:v>29.5</c:v>
                </c:pt>
                <c:pt idx="54">
                  <c:v>29.5</c:v>
                </c:pt>
                <c:pt idx="55">
                  <c:v>29.5</c:v>
                </c:pt>
                <c:pt idx="56">
                  <c:v>29.5</c:v>
                </c:pt>
                <c:pt idx="57">
                  <c:v>29.5</c:v>
                </c:pt>
                <c:pt idx="58">
                  <c:v>29.5</c:v>
                </c:pt>
                <c:pt idx="59">
                  <c:v>29.5</c:v>
                </c:pt>
                <c:pt idx="60">
                  <c:v>29.5</c:v>
                </c:pt>
                <c:pt idx="61">
                  <c:v>29.5</c:v>
                </c:pt>
                <c:pt idx="62">
                  <c:v>29.5</c:v>
                </c:pt>
                <c:pt idx="63">
                  <c:v>29.5</c:v>
                </c:pt>
                <c:pt idx="64">
                  <c:v>29.5</c:v>
                </c:pt>
                <c:pt idx="65">
                  <c:v>29.5</c:v>
                </c:pt>
                <c:pt idx="66">
                  <c:v>29.5</c:v>
                </c:pt>
                <c:pt idx="67">
                  <c:v>29.5</c:v>
                </c:pt>
                <c:pt idx="68">
                  <c:v>29.5</c:v>
                </c:pt>
                <c:pt idx="69">
                  <c:v>29.5</c:v>
                </c:pt>
                <c:pt idx="70">
                  <c:v>29.5</c:v>
                </c:pt>
                <c:pt idx="71">
                  <c:v>29.5</c:v>
                </c:pt>
                <c:pt idx="72">
                  <c:v>29.5</c:v>
                </c:pt>
                <c:pt idx="73">
                  <c:v>29.5</c:v>
                </c:pt>
                <c:pt idx="74">
                  <c:v>29.5</c:v>
                </c:pt>
                <c:pt idx="75">
                  <c:v>29.5</c:v>
                </c:pt>
                <c:pt idx="76">
                  <c:v>29.5</c:v>
                </c:pt>
                <c:pt idx="77">
                  <c:v>29.5</c:v>
                </c:pt>
                <c:pt idx="78">
                  <c:v>29.5</c:v>
                </c:pt>
                <c:pt idx="79">
                  <c:v>29.5</c:v>
                </c:pt>
                <c:pt idx="80">
                  <c:v>29.5</c:v>
                </c:pt>
                <c:pt idx="81">
                  <c:v>29.5</c:v>
                </c:pt>
                <c:pt idx="82">
                  <c:v>29.5</c:v>
                </c:pt>
                <c:pt idx="83">
                  <c:v>29.5</c:v>
                </c:pt>
                <c:pt idx="84">
                  <c:v>29.5</c:v>
                </c:pt>
                <c:pt idx="85">
                  <c:v>29.5</c:v>
                </c:pt>
                <c:pt idx="86">
                  <c:v>29.5</c:v>
                </c:pt>
                <c:pt idx="87">
                  <c:v>29.5</c:v>
                </c:pt>
                <c:pt idx="88">
                  <c:v>29.5</c:v>
                </c:pt>
                <c:pt idx="89">
                  <c:v>29.5</c:v>
                </c:pt>
                <c:pt idx="90">
                  <c:v>29.5</c:v>
                </c:pt>
                <c:pt idx="91">
                  <c:v>29.5</c:v>
                </c:pt>
                <c:pt idx="92">
                  <c:v>29.5</c:v>
                </c:pt>
                <c:pt idx="93">
                  <c:v>29.5</c:v>
                </c:pt>
                <c:pt idx="94">
                  <c:v>29.5</c:v>
                </c:pt>
                <c:pt idx="95">
                  <c:v>29.5</c:v>
                </c:pt>
                <c:pt idx="96">
                  <c:v>29.5</c:v>
                </c:pt>
                <c:pt idx="97">
                  <c:v>29.5</c:v>
                </c:pt>
                <c:pt idx="98">
                  <c:v>29.5</c:v>
                </c:pt>
                <c:pt idx="99">
                  <c:v>29.5</c:v>
                </c:pt>
                <c:pt idx="100">
                  <c:v>29.5</c:v>
                </c:pt>
                <c:pt idx="101">
                  <c:v>29.5</c:v>
                </c:pt>
                <c:pt idx="102">
                  <c:v>29.5</c:v>
                </c:pt>
                <c:pt idx="103">
                  <c:v>29.5</c:v>
                </c:pt>
                <c:pt idx="104">
                  <c:v>29.5</c:v>
                </c:pt>
                <c:pt idx="105">
                  <c:v>29.5</c:v>
                </c:pt>
                <c:pt idx="106">
                  <c:v>29.5</c:v>
                </c:pt>
                <c:pt idx="107">
                  <c:v>29.5</c:v>
                </c:pt>
                <c:pt idx="108">
                  <c:v>29.5</c:v>
                </c:pt>
                <c:pt idx="109">
                  <c:v>29.5</c:v>
                </c:pt>
                <c:pt idx="110">
                  <c:v>29.5</c:v>
                </c:pt>
                <c:pt idx="111">
                  <c:v>29.5</c:v>
                </c:pt>
                <c:pt idx="112">
                  <c:v>29.5</c:v>
                </c:pt>
                <c:pt idx="113">
                  <c:v>29.5</c:v>
                </c:pt>
                <c:pt idx="114">
                  <c:v>29.5</c:v>
                </c:pt>
                <c:pt idx="115">
                  <c:v>29.5</c:v>
                </c:pt>
                <c:pt idx="116">
                  <c:v>29.5</c:v>
                </c:pt>
                <c:pt idx="117">
                  <c:v>29.5</c:v>
                </c:pt>
                <c:pt idx="118">
                  <c:v>29.5</c:v>
                </c:pt>
                <c:pt idx="119">
                  <c:v>29.5</c:v>
                </c:pt>
                <c:pt idx="120">
                  <c:v>29.5</c:v>
                </c:pt>
                <c:pt idx="121">
                  <c:v>29.5</c:v>
                </c:pt>
                <c:pt idx="122">
                  <c:v>29.5</c:v>
                </c:pt>
                <c:pt idx="123">
                  <c:v>29.5</c:v>
                </c:pt>
                <c:pt idx="124">
                  <c:v>29.5</c:v>
                </c:pt>
                <c:pt idx="125">
                  <c:v>29.5</c:v>
                </c:pt>
                <c:pt idx="126">
                  <c:v>29.5</c:v>
                </c:pt>
                <c:pt idx="127">
                  <c:v>29.5</c:v>
                </c:pt>
                <c:pt idx="128">
                  <c:v>29.5</c:v>
                </c:pt>
                <c:pt idx="129">
                  <c:v>29.5</c:v>
                </c:pt>
                <c:pt idx="130">
                  <c:v>29.5</c:v>
                </c:pt>
                <c:pt idx="131">
                  <c:v>29.5</c:v>
                </c:pt>
                <c:pt idx="132">
                  <c:v>29.5</c:v>
                </c:pt>
                <c:pt idx="133">
                  <c:v>29.5</c:v>
                </c:pt>
                <c:pt idx="134">
                  <c:v>29.5</c:v>
                </c:pt>
                <c:pt idx="135">
                  <c:v>29.5</c:v>
                </c:pt>
                <c:pt idx="136">
                  <c:v>29.5</c:v>
                </c:pt>
                <c:pt idx="137">
                  <c:v>29.5</c:v>
                </c:pt>
                <c:pt idx="138">
                  <c:v>29.5</c:v>
                </c:pt>
                <c:pt idx="139">
                  <c:v>29.5</c:v>
                </c:pt>
                <c:pt idx="140">
                  <c:v>29.5</c:v>
                </c:pt>
                <c:pt idx="141">
                  <c:v>29.5</c:v>
                </c:pt>
                <c:pt idx="142">
                  <c:v>29.5</c:v>
                </c:pt>
                <c:pt idx="143">
                  <c:v>29.5</c:v>
                </c:pt>
                <c:pt idx="144">
                  <c:v>29.5</c:v>
                </c:pt>
                <c:pt idx="145">
                  <c:v>29.5</c:v>
                </c:pt>
                <c:pt idx="146">
                  <c:v>29.5</c:v>
                </c:pt>
                <c:pt idx="147">
                  <c:v>29.5</c:v>
                </c:pt>
                <c:pt idx="148">
                  <c:v>29.5</c:v>
                </c:pt>
                <c:pt idx="149">
                  <c:v>29.5</c:v>
                </c:pt>
                <c:pt idx="150">
                  <c:v>29.5</c:v>
                </c:pt>
                <c:pt idx="151">
                  <c:v>29.5</c:v>
                </c:pt>
                <c:pt idx="152">
                  <c:v>29.5</c:v>
                </c:pt>
                <c:pt idx="153">
                  <c:v>29.5</c:v>
                </c:pt>
                <c:pt idx="154">
                  <c:v>29.5</c:v>
                </c:pt>
                <c:pt idx="155">
                  <c:v>29.5</c:v>
                </c:pt>
                <c:pt idx="156">
                  <c:v>29.5</c:v>
                </c:pt>
                <c:pt idx="157">
                  <c:v>29.5</c:v>
                </c:pt>
                <c:pt idx="158">
                  <c:v>29.5</c:v>
                </c:pt>
                <c:pt idx="159">
                  <c:v>29.5</c:v>
                </c:pt>
                <c:pt idx="160">
                  <c:v>29.5</c:v>
                </c:pt>
                <c:pt idx="161">
                  <c:v>29.5</c:v>
                </c:pt>
                <c:pt idx="162">
                  <c:v>29.5</c:v>
                </c:pt>
                <c:pt idx="163">
                  <c:v>29.5</c:v>
                </c:pt>
                <c:pt idx="164">
                  <c:v>29.5</c:v>
                </c:pt>
                <c:pt idx="165">
                  <c:v>29.5</c:v>
                </c:pt>
                <c:pt idx="166">
                  <c:v>29.5</c:v>
                </c:pt>
                <c:pt idx="167">
                  <c:v>29.5</c:v>
                </c:pt>
                <c:pt idx="168">
                  <c:v>29.5</c:v>
                </c:pt>
                <c:pt idx="169">
                  <c:v>29.5</c:v>
                </c:pt>
                <c:pt idx="170">
                  <c:v>29.5</c:v>
                </c:pt>
                <c:pt idx="171">
                  <c:v>29.5</c:v>
                </c:pt>
                <c:pt idx="172">
                  <c:v>29.5</c:v>
                </c:pt>
                <c:pt idx="173">
                  <c:v>29.5</c:v>
                </c:pt>
                <c:pt idx="174">
                  <c:v>29.5</c:v>
                </c:pt>
                <c:pt idx="175">
                  <c:v>29.5</c:v>
                </c:pt>
                <c:pt idx="176">
                  <c:v>29.5</c:v>
                </c:pt>
                <c:pt idx="177">
                  <c:v>29.5</c:v>
                </c:pt>
                <c:pt idx="178">
                  <c:v>29.5</c:v>
                </c:pt>
                <c:pt idx="179">
                  <c:v>29.5</c:v>
                </c:pt>
                <c:pt idx="180">
                  <c:v>29.5</c:v>
                </c:pt>
                <c:pt idx="181">
                  <c:v>29.5</c:v>
                </c:pt>
                <c:pt idx="182">
                  <c:v>29.5</c:v>
                </c:pt>
                <c:pt idx="183">
                  <c:v>29.5</c:v>
                </c:pt>
                <c:pt idx="184">
                  <c:v>29.5</c:v>
                </c:pt>
                <c:pt idx="185">
                  <c:v>29.5</c:v>
                </c:pt>
                <c:pt idx="186">
                  <c:v>29.5</c:v>
                </c:pt>
                <c:pt idx="187">
                  <c:v>29.5</c:v>
                </c:pt>
                <c:pt idx="188">
                  <c:v>29.5</c:v>
                </c:pt>
                <c:pt idx="189">
                  <c:v>29.5</c:v>
                </c:pt>
                <c:pt idx="190">
                  <c:v>29.5</c:v>
                </c:pt>
                <c:pt idx="191">
                  <c:v>29.5</c:v>
                </c:pt>
                <c:pt idx="192">
                  <c:v>29.5</c:v>
                </c:pt>
                <c:pt idx="193">
                  <c:v>29.5</c:v>
                </c:pt>
                <c:pt idx="194">
                  <c:v>29.5</c:v>
                </c:pt>
                <c:pt idx="195">
                  <c:v>29.5</c:v>
                </c:pt>
                <c:pt idx="196">
                  <c:v>29.5</c:v>
                </c:pt>
                <c:pt idx="197">
                  <c:v>29.5</c:v>
                </c:pt>
                <c:pt idx="198">
                  <c:v>29.5</c:v>
                </c:pt>
                <c:pt idx="199">
                  <c:v>29.5</c:v>
                </c:pt>
                <c:pt idx="200">
                  <c:v>29.5</c:v>
                </c:pt>
                <c:pt idx="201">
                  <c:v>29.5</c:v>
                </c:pt>
                <c:pt idx="202">
                  <c:v>29.5</c:v>
                </c:pt>
                <c:pt idx="203">
                  <c:v>29.5</c:v>
                </c:pt>
                <c:pt idx="204">
                  <c:v>29.5</c:v>
                </c:pt>
                <c:pt idx="205">
                  <c:v>29.5</c:v>
                </c:pt>
                <c:pt idx="206">
                  <c:v>29.5</c:v>
                </c:pt>
                <c:pt idx="207">
                  <c:v>29.5</c:v>
                </c:pt>
                <c:pt idx="208">
                  <c:v>29.5</c:v>
                </c:pt>
                <c:pt idx="209">
                  <c:v>29.5</c:v>
                </c:pt>
                <c:pt idx="210">
                  <c:v>29.5</c:v>
                </c:pt>
                <c:pt idx="211">
                  <c:v>29.5</c:v>
                </c:pt>
                <c:pt idx="212">
                  <c:v>29.5</c:v>
                </c:pt>
                <c:pt idx="213">
                  <c:v>29.5</c:v>
                </c:pt>
                <c:pt idx="214">
                  <c:v>29.5</c:v>
                </c:pt>
                <c:pt idx="215">
                  <c:v>29.5</c:v>
                </c:pt>
                <c:pt idx="216">
                  <c:v>29.5</c:v>
                </c:pt>
                <c:pt idx="217">
                  <c:v>29.5</c:v>
                </c:pt>
                <c:pt idx="218">
                  <c:v>29.5</c:v>
                </c:pt>
                <c:pt idx="219">
                  <c:v>29.5</c:v>
                </c:pt>
                <c:pt idx="220">
                  <c:v>29.5</c:v>
                </c:pt>
                <c:pt idx="221">
                  <c:v>29.5</c:v>
                </c:pt>
                <c:pt idx="222">
                  <c:v>29.5</c:v>
                </c:pt>
                <c:pt idx="223">
                  <c:v>29.5</c:v>
                </c:pt>
                <c:pt idx="224">
                  <c:v>29.5</c:v>
                </c:pt>
                <c:pt idx="225">
                  <c:v>29.5</c:v>
                </c:pt>
                <c:pt idx="226">
                  <c:v>29.5</c:v>
                </c:pt>
                <c:pt idx="227">
                  <c:v>29.5</c:v>
                </c:pt>
                <c:pt idx="228">
                  <c:v>29.5</c:v>
                </c:pt>
                <c:pt idx="229">
                  <c:v>29.5</c:v>
                </c:pt>
                <c:pt idx="230">
                  <c:v>29.5</c:v>
                </c:pt>
                <c:pt idx="231">
                  <c:v>29.5</c:v>
                </c:pt>
                <c:pt idx="232">
                  <c:v>29.5</c:v>
                </c:pt>
                <c:pt idx="233">
                  <c:v>29.5</c:v>
                </c:pt>
                <c:pt idx="234">
                  <c:v>29.5</c:v>
                </c:pt>
                <c:pt idx="235">
                  <c:v>29.5</c:v>
                </c:pt>
                <c:pt idx="236">
                  <c:v>29.5</c:v>
                </c:pt>
                <c:pt idx="237">
                  <c:v>29.5</c:v>
                </c:pt>
                <c:pt idx="238">
                  <c:v>29.5</c:v>
                </c:pt>
                <c:pt idx="239">
                  <c:v>29.5</c:v>
                </c:pt>
                <c:pt idx="240">
                  <c:v>29.5</c:v>
                </c:pt>
                <c:pt idx="241">
                  <c:v>29.5</c:v>
                </c:pt>
                <c:pt idx="242">
                  <c:v>29.5</c:v>
                </c:pt>
                <c:pt idx="243">
                  <c:v>29.5</c:v>
                </c:pt>
                <c:pt idx="244">
                  <c:v>29.5</c:v>
                </c:pt>
                <c:pt idx="245">
                  <c:v>29.5</c:v>
                </c:pt>
                <c:pt idx="246">
                  <c:v>29.5</c:v>
                </c:pt>
                <c:pt idx="247">
                  <c:v>29.5</c:v>
                </c:pt>
                <c:pt idx="248">
                  <c:v>29.5</c:v>
                </c:pt>
                <c:pt idx="249">
                  <c:v>29.5</c:v>
                </c:pt>
                <c:pt idx="250">
                  <c:v>29.5</c:v>
                </c:pt>
                <c:pt idx="251">
                  <c:v>29.5</c:v>
                </c:pt>
                <c:pt idx="252">
                  <c:v>29.5</c:v>
                </c:pt>
                <c:pt idx="253">
                  <c:v>29.5</c:v>
                </c:pt>
                <c:pt idx="254">
                  <c:v>29.5</c:v>
                </c:pt>
                <c:pt idx="255">
                  <c:v>29.5</c:v>
                </c:pt>
                <c:pt idx="256">
                  <c:v>29.5</c:v>
                </c:pt>
                <c:pt idx="257">
                  <c:v>29.5</c:v>
                </c:pt>
                <c:pt idx="258">
                  <c:v>29.5</c:v>
                </c:pt>
                <c:pt idx="259">
                  <c:v>29.5</c:v>
                </c:pt>
                <c:pt idx="260">
                  <c:v>29.5</c:v>
                </c:pt>
                <c:pt idx="261">
                  <c:v>29.5</c:v>
                </c:pt>
                <c:pt idx="262">
                  <c:v>29.5</c:v>
                </c:pt>
                <c:pt idx="263">
                  <c:v>29.5</c:v>
                </c:pt>
                <c:pt idx="264">
                  <c:v>29.5</c:v>
                </c:pt>
                <c:pt idx="265">
                  <c:v>29.5</c:v>
                </c:pt>
                <c:pt idx="266">
                  <c:v>29.5</c:v>
                </c:pt>
                <c:pt idx="267">
                  <c:v>29.5</c:v>
                </c:pt>
                <c:pt idx="268">
                  <c:v>29.5</c:v>
                </c:pt>
                <c:pt idx="269">
                  <c:v>29.5</c:v>
                </c:pt>
                <c:pt idx="270">
                  <c:v>29.5</c:v>
                </c:pt>
                <c:pt idx="271">
                  <c:v>29.5</c:v>
                </c:pt>
                <c:pt idx="272">
                  <c:v>29.5</c:v>
                </c:pt>
                <c:pt idx="273">
                  <c:v>29.5</c:v>
                </c:pt>
                <c:pt idx="274">
                  <c:v>29.5</c:v>
                </c:pt>
                <c:pt idx="275">
                  <c:v>29.5</c:v>
                </c:pt>
                <c:pt idx="276">
                  <c:v>29.5</c:v>
                </c:pt>
                <c:pt idx="277">
                  <c:v>29.5</c:v>
                </c:pt>
                <c:pt idx="278">
                  <c:v>29.5</c:v>
                </c:pt>
                <c:pt idx="279">
                  <c:v>29.5</c:v>
                </c:pt>
                <c:pt idx="280">
                  <c:v>29.5</c:v>
                </c:pt>
                <c:pt idx="281">
                  <c:v>29.5</c:v>
                </c:pt>
                <c:pt idx="282">
                  <c:v>29.5</c:v>
                </c:pt>
                <c:pt idx="283">
                  <c:v>29.5</c:v>
                </c:pt>
                <c:pt idx="284">
                  <c:v>29.5</c:v>
                </c:pt>
                <c:pt idx="285">
                  <c:v>29.5</c:v>
                </c:pt>
                <c:pt idx="286">
                  <c:v>29.5</c:v>
                </c:pt>
                <c:pt idx="287">
                  <c:v>29.5</c:v>
                </c:pt>
                <c:pt idx="288">
                  <c:v>29.5</c:v>
                </c:pt>
                <c:pt idx="289">
                  <c:v>29.5</c:v>
                </c:pt>
                <c:pt idx="290">
                  <c:v>29.5</c:v>
                </c:pt>
                <c:pt idx="291">
                  <c:v>29.5</c:v>
                </c:pt>
                <c:pt idx="292">
                  <c:v>29.5</c:v>
                </c:pt>
                <c:pt idx="293">
                  <c:v>29.5</c:v>
                </c:pt>
                <c:pt idx="294">
                  <c:v>29.5</c:v>
                </c:pt>
                <c:pt idx="295">
                  <c:v>29.5</c:v>
                </c:pt>
                <c:pt idx="296">
                  <c:v>29.5</c:v>
                </c:pt>
                <c:pt idx="297">
                  <c:v>29.5</c:v>
                </c:pt>
                <c:pt idx="298">
                  <c:v>29.5</c:v>
                </c:pt>
                <c:pt idx="299">
                  <c:v>29.5</c:v>
                </c:pt>
                <c:pt idx="300">
                  <c:v>29.5</c:v>
                </c:pt>
                <c:pt idx="301">
                  <c:v>29.5</c:v>
                </c:pt>
                <c:pt idx="302">
                  <c:v>29.5</c:v>
                </c:pt>
                <c:pt idx="303">
                  <c:v>29.5</c:v>
                </c:pt>
                <c:pt idx="304">
                  <c:v>29.5</c:v>
                </c:pt>
                <c:pt idx="305">
                  <c:v>29.5</c:v>
                </c:pt>
                <c:pt idx="306">
                  <c:v>29.5</c:v>
                </c:pt>
                <c:pt idx="307">
                  <c:v>29.5</c:v>
                </c:pt>
                <c:pt idx="308">
                  <c:v>29.5</c:v>
                </c:pt>
                <c:pt idx="309">
                  <c:v>29.5</c:v>
                </c:pt>
                <c:pt idx="310">
                  <c:v>29.5</c:v>
                </c:pt>
                <c:pt idx="311">
                  <c:v>29.5</c:v>
                </c:pt>
                <c:pt idx="312">
                  <c:v>29.5</c:v>
                </c:pt>
                <c:pt idx="313">
                  <c:v>29.5</c:v>
                </c:pt>
                <c:pt idx="314">
                  <c:v>29.5</c:v>
                </c:pt>
                <c:pt idx="315">
                  <c:v>29.5</c:v>
                </c:pt>
                <c:pt idx="316">
                  <c:v>29.5</c:v>
                </c:pt>
                <c:pt idx="317">
                  <c:v>29.5</c:v>
                </c:pt>
                <c:pt idx="318">
                  <c:v>29.5</c:v>
                </c:pt>
                <c:pt idx="319">
                  <c:v>29.5</c:v>
                </c:pt>
                <c:pt idx="320">
                  <c:v>29.5</c:v>
                </c:pt>
                <c:pt idx="321">
                  <c:v>29.5</c:v>
                </c:pt>
                <c:pt idx="322">
                  <c:v>29.5</c:v>
                </c:pt>
                <c:pt idx="323">
                  <c:v>29.5</c:v>
                </c:pt>
                <c:pt idx="324">
                  <c:v>29.5</c:v>
                </c:pt>
                <c:pt idx="325">
                  <c:v>29.5</c:v>
                </c:pt>
                <c:pt idx="326">
                  <c:v>29.5</c:v>
                </c:pt>
                <c:pt idx="327">
                  <c:v>29.5</c:v>
                </c:pt>
                <c:pt idx="328">
                  <c:v>29.5</c:v>
                </c:pt>
                <c:pt idx="329">
                  <c:v>29.5</c:v>
                </c:pt>
                <c:pt idx="330">
                  <c:v>29.5</c:v>
                </c:pt>
                <c:pt idx="331">
                  <c:v>29.5</c:v>
                </c:pt>
                <c:pt idx="332">
                  <c:v>29.5</c:v>
                </c:pt>
                <c:pt idx="333">
                  <c:v>29.5</c:v>
                </c:pt>
                <c:pt idx="334">
                  <c:v>29.5</c:v>
                </c:pt>
                <c:pt idx="335">
                  <c:v>29.5</c:v>
                </c:pt>
                <c:pt idx="336">
                  <c:v>29.5</c:v>
                </c:pt>
                <c:pt idx="337">
                  <c:v>29.5</c:v>
                </c:pt>
                <c:pt idx="338">
                  <c:v>29.5</c:v>
                </c:pt>
                <c:pt idx="339">
                  <c:v>29.5</c:v>
                </c:pt>
                <c:pt idx="340">
                  <c:v>29.5</c:v>
                </c:pt>
                <c:pt idx="341">
                  <c:v>29.5</c:v>
                </c:pt>
                <c:pt idx="342">
                  <c:v>29.5</c:v>
                </c:pt>
                <c:pt idx="343">
                  <c:v>29.5</c:v>
                </c:pt>
                <c:pt idx="344">
                  <c:v>29.5</c:v>
                </c:pt>
                <c:pt idx="345">
                  <c:v>29.5</c:v>
                </c:pt>
                <c:pt idx="346">
                  <c:v>29.5</c:v>
                </c:pt>
                <c:pt idx="347">
                  <c:v>29.5</c:v>
                </c:pt>
                <c:pt idx="348">
                  <c:v>29.5</c:v>
                </c:pt>
                <c:pt idx="349">
                  <c:v>29.5</c:v>
                </c:pt>
                <c:pt idx="350">
                  <c:v>29.5</c:v>
                </c:pt>
                <c:pt idx="351">
                  <c:v>29.5</c:v>
                </c:pt>
                <c:pt idx="352">
                  <c:v>29.5</c:v>
                </c:pt>
                <c:pt idx="353">
                  <c:v>29.5</c:v>
                </c:pt>
                <c:pt idx="354">
                  <c:v>29.5</c:v>
                </c:pt>
                <c:pt idx="355">
                  <c:v>29.5</c:v>
                </c:pt>
                <c:pt idx="356">
                  <c:v>29.5</c:v>
                </c:pt>
                <c:pt idx="357">
                  <c:v>29.5</c:v>
                </c:pt>
                <c:pt idx="358">
                  <c:v>29.5</c:v>
                </c:pt>
                <c:pt idx="359">
                  <c:v>29.5</c:v>
                </c:pt>
                <c:pt idx="360">
                  <c:v>29.5</c:v>
                </c:pt>
                <c:pt idx="361">
                  <c:v>29.5</c:v>
                </c:pt>
                <c:pt idx="362">
                  <c:v>29.5</c:v>
                </c:pt>
                <c:pt idx="363">
                  <c:v>29.5</c:v>
                </c:pt>
                <c:pt idx="364">
                  <c:v>29.5</c:v>
                </c:pt>
                <c:pt idx="365">
                  <c:v>29.5</c:v>
                </c:pt>
                <c:pt idx="366">
                  <c:v>29.5</c:v>
                </c:pt>
                <c:pt idx="367">
                  <c:v>29.5</c:v>
                </c:pt>
                <c:pt idx="368">
                  <c:v>29.5</c:v>
                </c:pt>
                <c:pt idx="369">
                  <c:v>29.5</c:v>
                </c:pt>
                <c:pt idx="370">
                  <c:v>29.5</c:v>
                </c:pt>
                <c:pt idx="371">
                  <c:v>29.5</c:v>
                </c:pt>
                <c:pt idx="372">
                  <c:v>29.5</c:v>
                </c:pt>
                <c:pt idx="373">
                  <c:v>29.5</c:v>
                </c:pt>
                <c:pt idx="374">
                  <c:v>29.5</c:v>
                </c:pt>
                <c:pt idx="375">
                  <c:v>29.5</c:v>
                </c:pt>
                <c:pt idx="376">
                  <c:v>29.5</c:v>
                </c:pt>
                <c:pt idx="377">
                  <c:v>29.5</c:v>
                </c:pt>
                <c:pt idx="378">
                  <c:v>29.5</c:v>
                </c:pt>
                <c:pt idx="379">
                  <c:v>29.5</c:v>
                </c:pt>
                <c:pt idx="380">
                  <c:v>29.5</c:v>
                </c:pt>
                <c:pt idx="381">
                  <c:v>29.5</c:v>
                </c:pt>
                <c:pt idx="382">
                  <c:v>29.5</c:v>
                </c:pt>
                <c:pt idx="383">
                  <c:v>29.5</c:v>
                </c:pt>
                <c:pt idx="384">
                  <c:v>29.5</c:v>
                </c:pt>
                <c:pt idx="385">
                  <c:v>29.5</c:v>
                </c:pt>
                <c:pt idx="386">
                  <c:v>29.5</c:v>
                </c:pt>
                <c:pt idx="387">
                  <c:v>29.5</c:v>
                </c:pt>
                <c:pt idx="388">
                  <c:v>29.5</c:v>
                </c:pt>
                <c:pt idx="389">
                  <c:v>29.5</c:v>
                </c:pt>
                <c:pt idx="390">
                  <c:v>29.5</c:v>
                </c:pt>
                <c:pt idx="391">
                  <c:v>29.5</c:v>
                </c:pt>
                <c:pt idx="392">
                  <c:v>29.5</c:v>
                </c:pt>
                <c:pt idx="393">
                  <c:v>29.5</c:v>
                </c:pt>
                <c:pt idx="394">
                  <c:v>29.5</c:v>
                </c:pt>
                <c:pt idx="395">
                  <c:v>29.5</c:v>
                </c:pt>
                <c:pt idx="396">
                  <c:v>29.5</c:v>
                </c:pt>
                <c:pt idx="397">
                  <c:v>29.5</c:v>
                </c:pt>
                <c:pt idx="398">
                  <c:v>29.5</c:v>
                </c:pt>
                <c:pt idx="399">
                  <c:v>29.5</c:v>
                </c:pt>
                <c:pt idx="400">
                  <c:v>29.5</c:v>
                </c:pt>
                <c:pt idx="401">
                  <c:v>29.5</c:v>
                </c:pt>
                <c:pt idx="402">
                  <c:v>29.5</c:v>
                </c:pt>
                <c:pt idx="403">
                  <c:v>29.5</c:v>
                </c:pt>
                <c:pt idx="404">
                  <c:v>29.5</c:v>
                </c:pt>
                <c:pt idx="405">
                  <c:v>29.5</c:v>
                </c:pt>
                <c:pt idx="406">
                  <c:v>29.5</c:v>
                </c:pt>
                <c:pt idx="407">
                  <c:v>29.5</c:v>
                </c:pt>
                <c:pt idx="408">
                  <c:v>29.5</c:v>
                </c:pt>
                <c:pt idx="409">
                  <c:v>29.5</c:v>
                </c:pt>
                <c:pt idx="410">
                  <c:v>29.5</c:v>
                </c:pt>
                <c:pt idx="411">
                  <c:v>29.5</c:v>
                </c:pt>
                <c:pt idx="412">
                  <c:v>29.5</c:v>
                </c:pt>
                <c:pt idx="413">
                  <c:v>29.5</c:v>
                </c:pt>
                <c:pt idx="414">
                  <c:v>29.5</c:v>
                </c:pt>
                <c:pt idx="415">
                  <c:v>29.5</c:v>
                </c:pt>
                <c:pt idx="416">
                  <c:v>29.5</c:v>
                </c:pt>
                <c:pt idx="417">
                  <c:v>29.5</c:v>
                </c:pt>
                <c:pt idx="418">
                  <c:v>29.5</c:v>
                </c:pt>
                <c:pt idx="419">
                  <c:v>29.5</c:v>
                </c:pt>
                <c:pt idx="420">
                  <c:v>29.5</c:v>
                </c:pt>
                <c:pt idx="421">
                  <c:v>29.5</c:v>
                </c:pt>
                <c:pt idx="422">
                  <c:v>29.5</c:v>
                </c:pt>
                <c:pt idx="423">
                  <c:v>29.5</c:v>
                </c:pt>
                <c:pt idx="424">
                  <c:v>29.5</c:v>
                </c:pt>
                <c:pt idx="425">
                  <c:v>29.5</c:v>
                </c:pt>
                <c:pt idx="426">
                  <c:v>29.5</c:v>
                </c:pt>
                <c:pt idx="427">
                  <c:v>29.5</c:v>
                </c:pt>
                <c:pt idx="428">
                  <c:v>29.5</c:v>
                </c:pt>
                <c:pt idx="429">
                  <c:v>29.5</c:v>
                </c:pt>
                <c:pt idx="430">
                  <c:v>29.5</c:v>
                </c:pt>
                <c:pt idx="431">
                  <c:v>29.5</c:v>
                </c:pt>
                <c:pt idx="432">
                  <c:v>29.5</c:v>
                </c:pt>
                <c:pt idx="433">
                  <c:v>29.5</c:v>
                </c:pt>
                <c:pt idx="434">
                  <c:v>29.5</c:v>
                </c:pt>
                <c:pt idx="435">
                  <c:v>29.5</c:v>
                </c:pt>
                <c:pt idx="436">
                  <c:v>29.5</c:v>
                </c:pt>
                <c:pt idx="437">
                  <c:v>29.5</c:v>
                </c:pt>
                <c:pt idx="438">
                  <c:v>29.5</c:v>
                </c:pt>
                <c:pt idx="439">
                  <c:v>29.5</c:v>
                </c:pt>
                <c:pt idx="440">
                  <c:v>29.5</c:v>
                </c:pt>
                <c:pt idx="441">
                  <c:v>29.5</c:v>
                </c:pt>
                <c:pt idx="442">
                  <c:v>29.5</c:v>
                </c:pt>
                <c:pt idx="443">
                  <c:v>29.5</c:v>
                </c:pt>
                <c:pt idx="444">
                  <c:v>29.5</c:v>
                </c:pt>
                <c:pt idx="445">
                  <c:v>29.5</c:v>
                </c:pt>
                <c:pt idx="446">
                  <c:v>29.5</c:v>
                </c:pt>
                <c:pt idx="447">
                  <c:v>29.5</c:v>
                </c:pt>
                <c:pt idx="448">
                  <c:v>29.5</c:v>
                </c:pt>
                <c:pt idx="449">
                  <c:v>29.5</c:v>
                </c:pt>
                <c:pt idx="450">
                  <c:v>29.5</c:v>
                </c:pt>
                <c:pt idx="451">
                  <c:v>29.5</c:v>
                </c:pt>
                <c:pt idx="452">
                  <c:v>29.5</c:v>
                </c:pt>
                <c:pt idx="453">
                  <c:v>29.5</c:v>
                </c:pt>
                <c:pt idx="454">
                  <c:v>29.5</c:v>
                </c:pt>
                <c:pt idx="455">
                  <c:v>29.5</c:v>
                </c:pt>
                <c:pt idx="456">
                  <c:v>29.5</c:v>
                </c:pt>
                <c:pt idx="457">
                  <c:v>29.5</c:v>
                </c:pt>
                <c:pt idx="458">
                  <c:v>29.5</c:v>
                </c:pt>
                <c:pt idx="459">
                  <c:v>29.5</c:v>
                </c:pt>
                <c:pt idx="460">
                  <c:v>29.5</c:v>
                </c:pt>
                <c:pt idx="461">
                  <c:v>29.5</c:v>
                </c:pt>
                <c:pt idx="462">
                  <c:v>29.5</c:v>
                </c:pt>
                <c:pt idx="463">
                  <c:v>29.5</c:v>
                </c:pt>
                <c:pt idx="464">
                  <c:v>29.5</c:v>
                </c:pt>
                <c:pt idx="465">
                  <c:v>29.5</c:v>
                </c:pt>
                <c:pt idx="466">
                  <c:v>29.5</c:v>
                </c:pt>
                <c:pt idx="467">
                  <c:v>29.5</c:v>
                </c:pt>
                <c:pt idx="468">
                  <c:v>29.5</c:v>
                </c:pt>
                <c:pt idx="469">
                  <c:v>29.5</c:v>
                </c:pt>
                <c:pt idx="470">
                  <c:v>29.5</c:v>
                </c:pt>
                <c:pt idx="471">
                  <c:v>29.5</c:v>
                </c:pt>
                <c:pt idx="472">
                  <c:v>29.5</c:v>
                </c:pt>
                <c:pt idx="473">
                  <c:v>29.5</c:v>
                </c:pt>
                <c:pt idx="474">
                  <c:v>29.5</c:v>
                </c:pt>
                <c:pt idx="475">
                  <c:v>29.5</c:v>
                </c:pt>
                <c:pt idx="476">
                  <c:v>29.5</c:v>
                </c:pt>
                <c:pt idx="477">
                  <c:v>29.5</c:v>
                </c:pt>
                <c:pt idx="478">
                  <c:v>29.5</c:v>
                </c:pt>
                <c:pt idx="479">
                  <c:v>29.5</c:v>
                </c:pt>
                <c:pt idx="480">
                  <c:v>29.5</c:v>
                </c:pt>
                <c:pt idx="481">
                  <c:v>29.5</c:v>
                </c:pt>
                <c:pt idx="482">
                  <c:v>29.5</c:v>
                </c:pt>
                <c:pt idx="483">
                  <c:v>29.5</c:v>
                </c:pt>
                <c:pt idx="484">
                  <c:v>29.5</c:v>
                </c:pt>
                <c:pt idx="485">
                  <c:v>29.5</c:v>
                </c:pt>
                <c:pt idx="486">
                  <c:v>29.5</c:v>
                </c:pt>
                <c:pt idx="487">
                  <c:v>29.5</c:v>
                </c:pt>
                <c:pt idx="488">
                  <c:v>29.5</c:v>
                </c:pt>
                <c:pt idx="489">
                  <c:v>29.5</c:v>
                </c:pt>
                <c:pt idx="490">
                  <c:v>29.5</c:v>
                </c:pt>
                <c:pt idx="491">
                  <c:v>29.5</c:v>
                </c:pt>
                <c:pt idx="492">
                  <c:v>29.5</c:v>
                </c:pt>
                <c:pt idx="493">
                  <c:v>29.5</c:v>
                </c:pt>
                <c:pt idx="494">
                  <c:v>29.5</c:v>
                </c:pt>
                <c:pt idx="495">
                  <c:v>29.5</c:v>
                </c:pt>
                <c:pt idx="496">
                  <c:v>29.5</c:v>
                </c:pt>
                <c:pt idx="497">
                  <c:v>29.5</c:v>
                </c:pt>
                <c:pt idx="498">
                  <c:v>29.5</c:v>
                </c:pt>
                <c:pt idx="499">
                  <c:v>29.5</c:v>
                </c:pt>
                <c:pt idx="500">
                  <c:v>29.5</c:v>
                </c:pt>
                <c:pt idx="501">
                  <c:v>29.5</c:v>
                </c:pt>
                <c:pt idx="502">
                  <c:v>29.5</c:v>
                </c:pt>
                <c:pt idx="503">
                  <c:v>29.5</c:v>
                </c:pt>
                <c:pt idx="504">
                  <c:v>29.5</c:v>
                </c:pt>
                <c:pt idx="505">
                  <c:v>29.5</c:v>
                </c:pt>
                <c:pt idx="506">
                  <c:v>29.5</c:v>
                </c:pt>
                <c:pt idx="507">
                  <c:v>29.5</c:v>
                </c:pt>
                <c:pt idx="508">
                  <c:v>29.5</c:v>
                </c:pt>
                <c:pt idx="509">
                  <c:v>29.5</c:v>
                </c:pt>
                <c:pt idx="510">
                  <c:v>29.5</c:v>
                </c:pt>
                <c:pt idx="511">
                  <c:v>29.5</c:v>
                </c:pt>
                <c:pt idx="512">
                  <c:v>29.5</c:v>
                </c:pt>
                <c:pt idx="513">
                  <c:v>29.5</c:v>
                </c:pt>
                <c:pt idx="514">
                  <c:v>29.5</c:v>
                </c:pt>
                <c:pt idx="515">
                  <c:v>29.5</c:v>
                </c:pt>
                <c:pt idx="516">
                  <c:v>29.5</c:v>
                </c:pt>
                <c:pt idx="517">
                  <c:v>29.5</c:v>
                </c:pt>
                <c:pt idx="518">
                  <c:v>29.5</c:v>
                </c:pt>
                <c:pt idx="519">
                  <c:v>29.5</c:v>
                </c:pt>
                <c:pt idx="520">
                  <c:v>29.5</c:v>
                </c:pt>
                <c:pt idx="521">
                  <c:v>29.5</c:v>
                </c:pt>
                <c:pt idx="522">
                  <c:v>29.5</c:v>
                </c:pt>
                <c:pt idx="523">
                  <c:v>29.5</c:v>
                </c:pt>
                <c:pt idx="524">
                  <c:v>29.5</c:v>
                </c:pt>
                <c:pt idx="525">
                  <c:v>29.5</c:v>
                </c:pt>
                <c:pt idx="526">
                  <c:v>29.5</c:v>
                </c:pt>
                <c:pt idx="527">
                  <c:v>29.5</c:v>
                </c:pt>
                <c:pt idx="528">
                  <c:v>29.5</c:v>
                </c:pt>
                <c:pt idx="529">
                  <c:v>29.5</c:v>
                </c:pt>
                <c:pt idx="530">
                  <c:v>29.5</c:v>
                </c:pt>
                <c:pt idx="531">
                  <c:v>29.5</c:v>
                </c:pt>
                <c:pt idx="532">
                  <c:v>29.5</c:v>
                </c:pt>
                <c:pt idx="533">
                  <c:v>29.5</c:v>
                </c:pt>
                <c:pt idx="534">
                  <c:v>29.5</c:v>
                </c:pt>
                <c:pt idx="535">
                  <c:v>29.5</c:v>
                </c:pt>
                <c:pt idx="536">
                  <c:v>29.5</c:v>
                </c:pt>
                <c:pt idx="537">
                  <c:v>29.5</c:v>
                </c:pt>
                <c:pt idx="538">
                  <c:v>29.5</c:v>
                </c:pt>
                <c:pt idx="539">
                  <c:v>29.5</c:v>
                </c:pt>
                <c:pt idx="540">
                  <c:v>29.5</c:v>
                </c:pt>
                <c:pt idx="541">
                  <c:v>29.5</c:v>
                </c:pt>
                <c:pt idx="542">
                  <c:v>29.5</c:v>
                </c:pt>
                <c:pt idx="543">
                  <c:v>29.5</c:v>
                </c:pt>
                <c:pt idx="544">
                  <c:v>29.5</c:v>
                </c:pt>
                <c:pt idx="545">
                  <c:v>29.5</c:v>
                </c:pt>
                <c:pt idx="546">
                  <c:v>29.5</c:v>
                </c:pt>
                <c:pt idx="547">
                  <c:v>29.5</c:v>
                </c:pt>
                <c:pt idx="548">
                  <c:v>29.5</c:v>
                </c:pt>
                <c:pt idx="549">
                  <c:v>29.5</c:v>
                </c:pt>
                <c:pt idx="550">
                  <c:v>29.5</c:v>
                </c:pt>
                <c:pt idx="551">
                  <c:v>29.5</c:v>
                </c:pt>
                <c:pt idx="552">
                  <c:v>29.5</c:v>
                </c:pt>
                <c:pt idx="553">
                  <c:v>29.5</c:v>
                </c:pt>
                <c:pt idx="554">
                  <c:v>29.5</c:v>
                </c:pt>
                <c:pt idx="555">
                  <c:v>29.5</c:v>
                </c:pt>
                <c:pt idx="556">
                  <c:v>29.5</c:v>
                </c:pt>
                <c:pt idx="557">
                  <c:v>29.5</c:v>
                </c:pt>
                <c:pt idx="558">
                  <c:v>29.5</c:v>
                </c:pt>
                <c:pt idx="559">
                  <c:v>29.5</c:v>
                </c:pt>
                <c:pt idx="560">
                  <c:v>29.5</c:v>
                </c:pt>
                <c:pt idx="561">
                  <c:v>29.5</c:v>
                </c:pt>
                <c:pt idx="562">
                  <c:v>29.5</c:v>
                </c:pt>
                <c:pt idx="563">
                  <c:v>29.5</c:v>
                </c:pt>
                <c:pt idx="564">
                  <c:v>29.5</c:v>
                </c:pt>
                <c:pt idx="565">
                  <c:v>29.5</c:v>
                </c:pt>
                <c:pt idx="566">
                  <c:v>29.5</c:v>
                </c:pt>
                <c:pt idx="567">
                  <c:v>29.5</c:v>
                </c:pt>
                <c:pt idx="568">
                  <c:v>29.5</c:v>
                </c:pt>
                <c:pt idx="569">
                  <c:v>29.5</c:v>
                </c:pt>
                <c:pt idx="570">
                  <c:v>29.5</c:v>
                </c:pt>
                <c:pt idx="571">
                  <c:v>29.5</c:v>
                </c:pt>
                <c:pt idx="572">
                  <c:v>29.5</c:v>
                </c:pt>
                <c:pt idx="573">
                  <c:v>29.5</c:v>
                </c:pt>
                <c:pt idx="574">
                  <c:v>29.5</c:v>
                </c:pt>
                <c:pt idx="575">
                  <c:v>29.5</c:v>
                </c:pt>
                <c:pt idx="576">
                  <c:v>29.5</c:v>
                </c:pt>
                <c:pt idx="577">
                  <c:v>29.5</c:v>
                </c:pt>
                <c:pt idx="578">
                  <c:v>29.5</c:v>
                </c:pt>
                <c:pt idx="579">
                  <c:v>29.5</c:v>
                </c:pt>
                <c:pt idx="580">
                  <c:v>29.5</c:v>
                </c:pt>
                <c:pt idx="581">
                  <c:v>29.5</c:v>
                </c:pt>
                <c:pt idx="582">
                  <c:v>29.5</c:v>
                </c:pt>
                <c:pt idx="583">
                  <c:v>29.5</c:v>
                </c:pt>
                <c:pt idx="584">
                  <c:v>29.5</c:v>
                </c:pt>
                <c:pt idx="585">
                  <c:v>29.5</c:v>
                </c:pt>
                <c:pt idx="586">
                  <c:v>29.5</c:v>
                </c:pt>
                <c:pt idx="587">
                  <c:v>29.5</c:v>
                </c:pt>
                <c:pt idx="588">
                  <c:v>29.5</c:v>
                </c:pt>
                <c:pt idx="589">
                  <c:v>29.5</c:v>
                </c:pt>
                <c:pt idx="590">
                  <c:v>29.5</c:v>
                </c:pt>
                <c:pt idx="591">
                  <c:v>29.5</c:v>
                </c:pt>
                <c:pt idx="592">
                  <c:v>29.5</c:v>
                </c:pt>
                <c:pt idx="593">
                  <c:v>29.5</c:v>
                </c:pt>
                <c:pt idx="594">
                  <c:v>29.5</c:v>
                </c:pt>
                <c:pt idx="595">
                  <c:v>29.5</c:v>
                </c:pt>
                <c:pt idx="596">
                  <c:v>29.5</c:v>
                </c:pt>
                <c:pt idx="597">
                  <c:v>29.5</c:v>
                </c:pt>
                <c:pt idx="598">
                  <c:v>29.5</c:v>
                </c:pt>
                <c:pt idx="599">
                  <c:v>29.5</c:v>
                </c:pt>
                <c:pt idx="600">
                  <c:v>29.5</c:v>
                </c:pt>
                <c:pt idx="601">
                  <c:v>29.5</c:v>
                </c:pt>
                <c:pt idx="602">
                  <c:v>29.5</c:v>
                </c:pt>
                <c:pt idx="603">
                  <c:v>29.5</c:v>
                </c:pt>
                <c:pt idx="604">
                  <c:v>29.5</c:v>
                </c:pt>
                <c:pt idx="605">
                  <c:v>29.5</c:v>
                </c:pt>
                <c:pt idx="606">
                  <c:v>29.5</c:v>
                </c:pt>
                <c:pt idx="607">
                  <c:v>29.5</c:v>
                </c:pt>
                <c:pt idx="608">
                  <c:v>29.5</c:v>
                </c:pt>
                <c:pt idx="609">
                  <c:v>29.5</c:v>
                </c:pt>
                <c:pt idx="610">
                  <c:v>29.5</c:v>
                </c:pt>
                <c:pt idx="611">
                  <c:v>29.5</c:v>
                </c:pt>
                <c:pt idx="612">
                  <c:v>29.5</c:v>
                </c:pt>
                <c:pt idx="613">
                  <c:v>29.5</c:v>
                </c:pt>
                <c:pt idx="614">
                  <c:v>29.5</c:v>
                </c:pt>
                <c:pt idx="615">
                  <c:v>29.5</c:v>
                </c:pt>
                <c:pt idx="616">
                  <c:v>29.5</c:v>
                </c:pt>
                <c:pt idx="617">
                  <c:v>29.5</c:v>
                </c:pt>
                <c:pt idx="618">
                  <c:v>29.5</c:v>
                </c:pt>
                <c:pt idx="619">
                  <c:v>29.5</c:v>
                </c:pt>
                <c:pt idx="620">
                  <c:v>29.5</c:v>
                </c:pt>
                <c:pt idx="621">
                  <c:v>29.5</c:v>
                </c:pt>
                <c:pt idx="622">
                  <c:v>29.5</c:v>
                </c:pt>
                <c:pt idx="623">
                  <c:v>29.5</c:v>
                </c:pt>
                <c:pt idx="624">
                  <c:v>29.5</c:v>
                </c:pt>
                <c:pt idx="625">
                  <c:v>29.5</c:v>
                </c:pt>
                <c:pt idx="626">
                  <c:v>29.5</c:v>
                </c:pt>
                <c:pt idx="627">
                  <c:v>29.5</c:v>
                </c:pt>
                <c:pt idx="628">
                  <c:v>29.5</c:v>
                </c:pt>
                <c:pt idx="629">
                  <c:v>29.5</c:v>
                </c:pt>
                <c:pt idx="630">
                  <c:v>29.5</c:v>
                </c:pt>
                <c:pt idx="631">
                  <c:v>29.5</c:v>
                </c:pt>
                <c:pt idx="632">
                  <c:v>29.5</c:v>
                </c:pt>
                <c:pt idx="633">
                  <c:v>29.5</c:v>
                </c:pt>
                <c:pt idx="634">
                  <c:v>29.5</c:v>
                </c:pt>
                <c:pt idx="635">
                  <c:v>29.5</c:v>
                </c:pt>
                <c:pt idx="636">
                  <c:v>29.5</c:v>
                </c:pt>
                <c:pt idx="637">
                  <c:v>29.5</c:v>
                </c:pt>
                <c:pt idx="638">
                  <c:v>29.5</c:v>
                </c:pt>
                <c:pt idx="639">
                  <c:v>29.5</c:v>
                </c:pt>
                <c:pt idx="640">
                  <c:v>29.5</c:v>
                </c:pt>
                <c:pt idx="641">
                  <c:v>29.5</c:v>
                </c:pt>
                <c:pt idx="642">
                  <c:v>29.5</c:v>
                </c:pt>
                <c:pt idx="643">
                  <c:v>29.5</c:v>
                </c:pt>
                <c:pt idx="644">
                  <c:v>29.5</c:v>
                </c:pt>
                <c:pt idx="645">
                  <c:v>29.5</c:v>
                </c:pt>
                <c:pt idx="646">
                  <c:v>29.5</c:v>
                </c:pt>
                <c:pt idx="647">
                  <c:v>29.5</c:v>
                </c:pt>
                <c:pt idx="648">
                  <c:v>29.5</c:v>
                </c:pt>
                <c:pt idx="649">
                  <c:v>29.5</c:v>
                </c:pt>
                <c:pt idx="650">
                  <c:v>29.5</c:v>
                </c:pt>
                <c:pt idx="651">
                  <c:v>29.5</c:v>
                </c:pt>
                <c:pt idx="652">
                  <c:v>29.5</c:v>
                </c:pt>
                <c:pt idx="653">
                  <c:v>29.5</c:v>
                </c:pt>
                <c:pt idx="654">
                  <c:v>29.5</c:v>
                </c:pt>
                <c:pt idx="655">
                  <c:v>29.5</c:v>
                </c:pt>
                <c:pt idx="656">
                  <c:v>29.5</c:v>
                </c:pt>
                <c:pt idx="657">
                  <c:v>29.5</c:v>
                </c:pt>
                <c:pt idx="658">
                  <c:v>29.5</c:v>
                </c:pt>
                <c:pt idx="659">
                  <c:v>29.5</c:v>
                </c:pt>
                <c:pt idx="660">
                  <c:v>29.5</c:v>
                </c:pt>
                <c:pt idx="661">
                  <c:v>29.5</c:v>
                </c:pt>
                <c:pt idx="662">
                  <c:v>29.5</c:v>
                </c:pt>
                <c:pt idx="663">
                  <c:v>29.5</c:v>
                </c:pt>
                <c:pt idx="664">
                  <c:v>29.5</c:v>
                </c:pt>
                <c:pt idx="665">
                  <c:v>29.5</c:v>
                </c:pt>
                <c:pt idx="666">
                  <c:v>29.5</c:v>
                </c:pt>
                <c:pt idx="667">
                  <c:v>29.5</c:v>
                </c:pt>
                <c:pt idx="668">
                  <c:v>29.5</c:v>
                </c:pt>
                <c:pt idx="669">
                  <c:v>29.5</c:v>
                </c:pt>
                <c:pt idx="670">
                  <c:v>29.5</c:v>
                </c:pt>
                <c:pt idx="671">
                  <c:v>29.5</c:v>
                </c:pt>
                <c:pt idx="672">
                  <c:v>29.5</c:v>
                </c:pt>
                <c:pt idx="673">
                  <c:v>29.5</c:v>
                </c:pt>
                <c:pt idx="674">
                  <c:v>29.5</c:v>
                </c:pt>
                <c:pt idx="675">
                  <c:v>29.5</c:v>
                </c:pt>
                <c:pt idx="676">
                  <c:v>29.5</c:v>
                </c:pt>
                <c:pt idx="677">
                  <c:v>29.5</c:v>
                </c:pt>
                <c:pt idx="678">
                  <c:v>29.5</c:v>
                </c:pt>
                <c:pt idx="679">
                  <c:v>29.5</c:v>
                </c:pt>
                <c:pt idx="680">
                  <c:v>29.5</c:v>
                </c:pt>
                <c:pt idx="681">
                  <c:v>29.5</c:v>
                </c:pt>
                <c:pt idx="682">
                  <c:v>29.5</c:v>
                </c:pt>
                <c:pt idx="683">
                  <c:v>29.5</c:v>
                </c:pt>
                <c:pt idx="684">
                  <c:v>29.5</c:v>
                </c:pt>
                <c:pt idx="685">
                  <c:v>29.5</c:v>
                </c:pt>
                <c:pt idx="686">
                  <c:v>29.5</c:v>
                </c:pt>
                <c:pt idx="687">
                  <c:v>29.5</c:v>
                </c:pt>
                <c:pt idx="688">
                  <c:v>29.5</c:v>
                </c:pt>
                <c:pt idx="689">
                  <c:v>29.5</c:v>
                </c:pt>
                <c:pt idx="690">
                  <c:v>29.5</c:v>
                </c:pt>
                <c:pt idx="691">
                  <c:v>29.5</c:v>
                </c:pt>
                <c:pt idx="692">
                  <c:v>29.5</c:v>
                </c:pt>
                <c:pt idx="693">
                  <c:v>29.5</c:v>
                </c:pt>
                <c:pt idx="694">
                  <c:v>29.5</c:v>
                </c:pt>
                <c:pt idx="695">
                  <c:v>29.5</c:v>
                </c:pt>
                <c:pt idx="696">
                  <c:v>29.5</c:v>
                </c:pt>
                <c:pt idx="697">
                  <c:v>29.5</c:v>
                </c:pt>
                <c:pt idx="698">
                  <c:v>29.5</c:v>
                </c:pt>
                <c:pt idx="699">
                  <c:v>29.5</c:v>
                </c:pt>
                <c:pt idx="700">
                  <c:v>29.5</c:v>
                </c:pt>
                <c:pt idx="701">
                  <c:v>29.5</c:v>
                </c:pt>
                <c:pt idx="702">
                  <c:v>29.5</c:v>
                </c:pt>
                <c:pt idx="703">
                  <c:v>29.5</c:v>
                </c:pt>
                <c:pt idx="704">
                  <c:v>29.5</c:v>
                </c:pt>
                <c:pt idx="705">
                  <c:v>29.5</c:v>
                </c:pt>
                <c:pt idx="706">
                  <c:v>29.5</c:v>
                </c:pt>
                <c:pt idx="707">
                  <c:v>29.5</c:v>
                </c:pt>
                <c:pt idx="708">
                  <c:v>29.5</c:v>
                </c:pt>
                <c:pt idx="709">
                  <c:v>29.5</c:v>
                </c:pt>
                <c:pt idx="710">
                  <c:v>29.5</c:v>
                </c:pt>
                <c:pt idx="711">
                  <c:v>29.5</c:v>
                </c:pt>
                <c:pt idx="712">
                  <c:v>29.5</c:v>
                </c:pt>
                <c:pt idx="713">
                  <c:v>29.5</c:v>
                </c:pt>
                <c:pt idx="714">
                  <c:v>29.5</c:v>
                </c:pt>
                <c:pt idx="715">
                  <c:v>29.5</c:v>
                </c:pt>
                <c:pt idx="716">
                  <c:v>29.5</c:v>
                </c:pt>
                <c:pt idx="717">
                  <c:v>29.5</c:v>
                </c:pt>
                <c:pt idx="718">
                  <c:v>29.5</c:v>
                </c:pt>
                <c:pt idx="719">
                  <c:v>29.5</c:v>
                </c:pt>
                <c:pt idx="720">
                  <c:v>29.5</c:v>
                </c:pt>
                <c:pt idx="721">
                  <c:v>29.5</c:v>
                </c:pt>
                <c:pt idx="722">
                  <c:v>29.5</c:v>
                </c:pt>
                <c:pt idx="723">
                  <c:v>29.5</c:v>
                </c:pt>
                <c:pt idx="724">
                  <c:v>29.5</c:v>
                </c:pt>
                <c:pt idx="725">
                  <c:v>29.5</c:v>
                </c:pt>
                <c:pt idx="726">
                  <c:v>29.5</c:v>
                </c:pt>
                <c:pt idx="727">
                  <c:v>29.5</c:v>
                </c:pt>
                <c:pt idx="728">
                  <c:v>29.5</c:v>
                </c:pt>
                <c:pt idx="729">
                  <c:v>29.5</c:v>
                </c:pt>
                <c:pt idx="730">
                  <c:v>29.5</c:v>
                </c:pt>
                <c:pt idx="731">
                  <c:v>29.5</c:v>
                </c:pt>
                <c:pt idx="732">
                  <c:v>29.5</c:v>
                </c:pt>
                <c:pt idx="733">
                  <c:v>29.5</c:v>
                </c:pt>
                <c:pt idx="734">
                  <c:v>29.5</c:v>
                </c:pt>
                <c:pt idx="735">
                  <c:v>29.5</c:v>
                </c:pt>
                <c:pt idx="736">
                  <c:v>29.5</c:v>
                </c:pt>
                <c:pt idx="737">
                  <c:v>29.5</c:v>
                </c:pt>
                <c:pt idx="738">
                  <c:v>29.5</c:v>
                </c:pt>
                <c:pt idx="739">
                  <c:v>29.5</c:v>
                </c:pt>
                <c:pt idx="740">
                  <c:v>29.5</c:v>
                </c:pt>
                <c:pt idx="741">
                  <c:v>29.5</c:v>
                </c:pt>
                <c:pt idx="742">
                  <c:v>29.5</c:v>
                </c:pt>
                <c:pt idx="743">
                  <c:v>29.5</c:v>
                </c:pt>
                <c:pt idx="744">
                  <c:v>29.5</c:v>
                </c:pt>
                <c:pt idx="745">
                  <c:v>29.5</c:v>
                </c:pt>
                <c:pt idx="746">
                  <c:v>29.5</c:v>
                </c:pt>
                <c:pt idx="747">
                  <c:v>29.5</c:v>
                </c:pt>
                <c:pt idx="748">
                  <c:v>29.5</c:v>
                </c:pt>
                <c:pt idx="749">
                  <c:v>29.5</c:v>
                </c:pt>
                <c:pt idx="750">
                  <c:v>29.5</c:v>
                </c:pt>
                <c:pt idx="751">
                  <c:v>29.5</c:v>
                </c:pt>
                <c:pt idx="752">
                  <c:v>29.5</c:v>
                </c:pt>
                <c:pt idx="753">
                  <c:v>29.5</c:v>
                </c:pt>
                <c:pt idx="754">
                  <c:v>29.5</c:v>
                </c:pt>
                <c:pt idx="755">
                  <c:v>29.5</c:v>
                </c:pt>
                <c:pt idx="756">
                  <c:v>29.5</c:v>
                </c:pt>
                <c:pt idx="757">
                  <c:v>29.5</c:v>
                </c:pt>
                <c:pt idx="758">
                  <c:v>29.5</c:v>
                </c:pt>
                <c:pt idx="759">
                  <c:v>29.5</c:v>
                </c:pt>
                <c:pt idx="760">
                  <c:v>29.5</c:v>
                </c:pt>
                <c:pt idx="761">
                  <c:v>29.5</c:v>
                </c:pt>
                <c:pt idx="762">
                  <c:v>29.5</c:v>
                </c:pt>
                <c:pt idx="763">
                  <c:v>29.5</c:v>
                </c:pt>
                <c:pt idx="764">
                  <c:v>29.5</c:v>
                </c:pt>
                <c:pt idx="765">
                  <c:v>29.5</c:v>
                </c:pt>
                <c:pt idx="766">
                  <c:v>29.5</c:v>
                </c:pt>
                <c:pt idx="767">
                  <c:v>29.5</c:v>
                </c:pt>
                <c:pt idx="768">
                  <c:v>29.5</c:v>
                </c:pt>
                <c:pt idx="769">
                  <c:v>29.5</c:v>
                </c:pt>
                <c:pt idx="770">
                  <c:v>29.5</c:v>
                </c:pt>
                <c:pt idx="771">
                  <c:v>29.5</c:v>
                </c:pt>
                <c:pt idx="772">
                  <c:v>29.5</c:v>
                </c:pt>
                <c:pt idx="773">
                  <c:v>29.5</c:v>
                </c:pt>
                <c:pt idx="774">
                  <c:v>29.5</c:v>
                </c:pt>
                <c:pt idx="775">
                  <c:v>29.5</c:v>
                </c:pt>
                <c:pt idx="776">
                  <c:v>29.5</c:v>
                </c:pt>
                <c:pt idx="777">
                  <c:v>29.5</c:v>
                </c:pt>
                <c:pt idx="778">
                  <c:v>29.5</c:v>
                </c:pt>
                <c:pt idx="779">
                  <c:v>29.5</c:v>
                </c:pt>
                <c:pt idx="780">
                  <c:v>29.5</c:v>
                </c:pt>
                <c:pt idx="781">
                  <c:v>29.5</c:v>
                </c:pt>
                <c:pt idx="782">
                  <c:v>29.5</c:v>
                </c:pt>
                <c:pt idx="783">
                  <c:v>29.5</c:v>
                </c:pt>
                <c:pt idx="784">
                  <c:v>29.5</c:v>
                </c:pt>
                <c:pt idx="785">
                  <c:v>29.5</c:v>
                </c:pt>
                <c:pt idx="786">
                  <c:v>29.5</c:v>
                </c:pt>
                <c:pt idx="787">
                  <c:v>29.5</c:v>
                </c:pt>
                <c:pt idx="788">
                  <c:v>29.5</c:v>
                </c:pt>
                <c:pt idx="789">
                  <c:v>29.5</c:v>
                </c:pt>
                <c:pt idx="790">
                  <c:v>29.5</c:v>
                </c:pt>
                <c:pt idx="791">
                  <c:v>29.5</c:v>
                </c:pt>
                <c:pt idx="792">
                  <c:v>29.5</c:v>
                </c:pt>
                <c:pt idx="793">
                  <c:v>29.5</c:v>
                </c:pt>
                <c:pt idx="794">
                  <c:v>29.5</c:v>
                </c:pt>
                <c:pt idx="795">
                  <c:v>29.5</c:v>
                </c:pt>
                <c:pt idx="796">
                  <c:v>29.5</c:v>
                </c:pt>
                <c:pt idx="797">
                  <c:v>29.5</c:v>
                </c:pt>
                <c:pt idx="798">
                  <c:v>29.5</c:v>
                </c:pt>
                <c:pt idx="799">
                  <c:v>29.5</c:v>
                </c:pt>
                <c:pt idx="800">
                  <c:v>29.5</c:v>
                </c:pt>
                <c:pt idx="801">
                  <c:v>29.5</c:v>
                </c:pt>
                <c:pt idx="802">
                  <c:v>29.5</c:v>
                </c:pt>
                <c:pt idx="803">
                  <c:v>29.5</c:v>
                </c:pt>
                <c:pt idx="804">
                  <c:v>29.5</c:v>
                </c:pt>
                <c:pt idx="805">
                  <c:v>29.5</c:v>
                </c:pt>
                <c:pt idx="806">
                  <c:v>29.5</c:v>
                </c:pt>
                <c:pt idx="807">
                  <c:v>29.5</c:v>
                </c:pt>
                <c:pt idx="808">
                  <c:v>29.5</c:v>
                </c:pt>
                <c:pt idx="809">
                  <c:v>29.5</c:v>
                </c:pt>
                <c:pt idx="810">
                  <c:v>29.5</c:v>
                </c:pt>
                <c:pt idx="811">
                  <c:v>29.5</c:v>
                </c:pt>
                <c:pt idx="812">
                  <c:v>29.5</c:v>
                </c:pt>
                <c:pt idx="813">
                  <c:v>29.5</c:v>
                </c:pt>
                <c:pt idx="814">
                  <c:v>29.5</c:v>
                </c:pt>
                <c:pt idx="815">
                  <c:v>29.5</c:v>
                </c:pt>
                <c:pt idx="816">
                  <c:v>29.5</c:v>
                </c:pt>
                <c:pt idx="817">
                  <c:v>29.5</c:v>
                </c:pt>
                <c:pt idx="818">
                  <c:v>29.5</c:v>
                </c:pt>
                <c:pt idx="819">
                  <c:v>29.5</c:v>
                </c:pt>
                <c:pt idx="820">
                  <c:v>29.5</c:v>
                </c:pt>
                <c:pt idx="821">
                  <c:v>29.5</c:v>
                </c:pt>
                <c:pt idx="822">
                  <c:v>29.5</c:v>
                </c:pt>
                <c:pt idx="823">
                  <c:v>29.5</c:v>
                </c:pt>
                <c:pt idx="824">
                  <c:v>29.5</c:v>
                </c:pt>
                <c:pt idx="825">
                  <c:v>29.5</c:v>
                </c:pt>
                <c:pt idx="826">
                  <c:v>29.5</c:v>
                </c:pt>
                <c:pt idx="827">
                  <c:v>29.5</c:v>
                </c:pt>
                <c:pt idx="828">
                  <c:v>29.5</c:v>
                </c:pt>
                <c:pt idx="829">
                  <c:v>29.5</c:v>
                </c:pt>
                <c:pt idx="830">
                  <c:v>29.5</c:v>
                </c:pt>
                <c:pt idx="831">
                  <c:v>29.5</c:v>
                </c:pt>
                <c:pt idx="832">
                  <c:v>29.5</c:v>
                </c:pt>
                <c:pt idx="833">
                  <c:v>29.5</c:v>
                </c:pt>
                <c:pt idx="834">
                  <c:v>29.5</c:v>
                </c:pt>
                <c:pt idx="835">
                  <c:v>29.5</c:v>
                </c:pt>
                <c:pt idx="836">
                  <c:v>29.5</c:v>
                </c:pt>
                <c:pt idx="837">
                  <c:v>29.5</c:v>
                </c:pt>
                <c:pt idx="838">
                  <c:v>29.5</c:v>
                </c:pt>
                <c:pt idx="839">
                  <c:v>29.5</c:v>
                </c:pt>
                <c:pt idx="840">
                  <c:v>29.5</c:v>
                </c:pt>
                <c:pt idx="841">
                  <c:v>29.5</c:v>
                </c:pt>
                <c:pt idx="842">
                  <c:v>29.5</c:v>
                </c:pt>
                <c:pt idx="843">
                  <c:v>29.5</c:v>
                </c:pt>
                <c:pt idx="844">
                  <c:v>29.5</c:v>
                </c:pt>
                <c:pt idx="845">
                  <c:v>29.5</c:v>
                </c:pt>
                <c:pt idx="846">
                  <c:v>29.5</c:v>
                </c:pt>
                <c:pt idx="847">
                  <c:v>29.5</c:v>
                </c:pt>
                <c:pt idx="848">
                  <c:v>29.5</c:v>
                </c:pt>
                <c:pt idx="849">
                  <c:v>29.5</c:v>
                </c:pt>
                <c:pt idx="850">
                  <c:v>29.5</c:v>
                </c:pt>
                <c:pt idx="851">
                  <c:v>29.5</c:v>
                </c:pt>
                <c:pt idx="852">
                  <c:v>29.5</c:v>
                </c:pt>
                <c:pt idx="853">
                  <c:v>29.5</c:v>
                </c:pt>
                <c:pt idx="854">
                  <c:v>29.5</c:v>
                </c:pt>
                <c:pt idx="855">
                  <c:v>29.5</c:v>
                </c:pt>
                <c:pt idx="856">
                  <c:v>29.5</c:v>
                </c:pt>
                <c:pt idx="857">
                  <c:v>29.5</c:v>
                </c:pt>
                <c:pt idx="858">
                  <c:v>29.5</c:v>
                </c:pt>
                <c:pt idx="859">
                  <c:v>29.5</c:v>
                </c:pt>
                <c:pt idx="860">
                  <c:v>29.5</c:v>
                </c:pt>
                <c:pt idx="861">
                  <c:v>29.5</c:v>
                </c:pt>
                <c:pt idx="862">
                  <c:v>29.5</c:v>
                </c:pt>
                <c:pt idx="863">
                  <c:v>29.5</c:v>
                </c:pt>
                <c:pt idx="864">
                  <c:v>29.5</c:v>
                </c:pt>
                <c:pt idx="865">
                  <c:v>29.5</c:v>
                </c:pt>
                <c:pt idx="866">
                  <c:v>29.5</c:v>
                </c:pt>
                <c:pt idx="867">
                  <c:v>29.5</c:v>
                </c:pt>
                <c:pt idx="868">
                  <c:v>29.5</c:v>
                </c:pt>
                <c:pt idx="869">
                  <c:v>29.5</c:v>
                </c:pt>
                <c:pt idx="870">
                  <c:v>29.5</c:v>
                </c:pt>
                <c:pt idx="871">
                  <c:v>29.5</c:v>
                </c:pt>
                <c:pt idx="872">
                  <c:v>29.5</c:v>
                </c:pt>
                <c:pt idx="873">
                  <c:v>29.5</c:v>
                </c:pt>
                <c:pt idx="874">
                  <c:v>29.5</c:v>
                </c:pt>
                <c:pt idx="875">
                  <c:v>29.5</c:v>
                </c:pt>
                <c:pt idx="876">
                  <c:v>29.5</c:v>
                </c:pt>
                <c:pt idx="877">
                  <c:v>29.5</c:v>
                </c:pt>
                <c:pt idx="878">
                  <c:v>29.5</c:v>
                </c:pt>
                <c:pt idx="879">
                  <c:v>29.5</c:v>
                </c:pt>
                <c:pt idx="880">
                  <c:v>29.5</c:v>
                </c:pt>
                <c:pt idx="881">
                  <c:v>29.5</c:v>
                </c:pt>
                <c:pt idx="882">
                  <c:v>29.5</c:v>
                </c:pt>
                <c:pt idx="883">
                  <c:v>29.5</c:v>
                </c:pt>
                <c:pt idx="884">
                  <c:v>29.5</c:v>
                </c:pt>
                <c:pt idx="885">
                  <c:v>29.5</c:v>
                </c:pt>
                <c:pt idx="886">
                  <c:v>29.5</c:v>
                </c:pt>
                <c:pt idx="887">
                  <c:v>29.5</c:v>
                </c:pt>
                <c:pt idx="888">
                  <c:v>29.5</c:v>
                </c:pt>
                <c:pt idx="889">
                  <c:v>29.5</c:v>
                </c:pt>
                <c:pt idx="890">
                  <c:v>29.5</c:v>
                </c:pt>
                <c:pt idx="891">
                  <c:v>29.5</c:v>
                </c:pt>
                <c:pt idx="892">
                  <c:v>29.5</c:v>
                </c:pt>
                <c:pt idx="893">
                  <c:v>29.5</c:v>
                </c:pt>
                <c:pt idx="894">
                  <c:v>29.5</c:v>
                </c:pt>
                <c:pt idx="895">
                  <c:v>29.5</c:v>
                </c:pt>
                <c:pt idx="896">
                  <c:v>29.5</c:v>
                </c:pt>
                <c:pt idx="897">
                  <c:v>29.5</c:v>
                </c:pt>
                <c:pt idx="898">
                  <c:v>29.5</c:v>
                </c:pt>
                <c:pt idx="899">
                  <c:v>29.5</c:v>
                </c:pt>
                <c:pt idx="900">
                  <c:v>29.5</c:v>
                </c:pt>
                <c:pt idx="901">
                  <c:v>29.5</c:v>
                </c:pt>
                <c:pt idx="902">
                  <c:v>29.5</c:v>
                </c:pt>
                <c:pt idx="903">
                  <c:v>29.5</c:v>
                </c:pt>
                <c:pt idx="904">
                  <c:v>29.5</c:v>
                </c:pt>
                <c:pt idx="905">
                  <c:v>29.5</c:v>
                </c:pt>
                <c:pt idx="906">
                  <c:v>29.5</c:v>
                </c:pt>
                <c:pt idx="907">
                  <c:v>29.5</c:v>
                </c:pt>
                <c:pt idx="908">
                  <c:v>29.5</c:v>
                </c:pt>
                <c:pt idx="909">
                  <c:v>29.5</c:v>
                </c:pt>
                <c:pt idx="910">
                  <c:v>29.5</c:v>
                </c:pt>
                <c:pt idx="911">
                  <c:v>29.5</c:v>
                </c:pt>
                <c:pt idx="912">
                  <c:v>29.5</c:v>
                </c:pt>
                <c:pt idx="913">
                  <c:v>29.5</c:v>
                </c:pt>
                <c:pt idx="914">
                  <c:v>29.5</c:v>
                </c:pt>
                <c:pt idx="915">
                  <c:v>29.5</c:v>
                </c:pt>
                <c:pt idx="916">
                  <c:v>29.5</c:v>
                </c:pt>
                <c:pt idx="917">
                  <c:v>29.5</c:v>
                </c:pt>
                <c:pt idx="918">
                  <c:v>29.5</c:v>
                </c:pt>
                <c:pt idx="919">
                  <c:v>29.5</c:v>
                </c:pt>
                <c:pt idx="920">
                  <c:v>29.5</c:v>
                </c:pt>
                <c:pt idx="921">
                  <c:v>29.5</c:v>
                </c:pt>
                <c:pt idx="922">
                  <c:v>29.5</c:v>
                </c:pt>
                <c:pt idx="923">
                  <c:v>29.5</c:v>
                </c:pt>
                <c:pt idx="924">
                  <c:v>29.5</c:v>
                </c:pt>
                <c:pt idx="925">
                  <c:v>29.5</c:v>
                </c:pt>
                <c:pt idx="926">
                  <c:v>29.5</c:v>
                </c:pt>
                <c:pt idx="927">
                  <c:v>29.5</c:v>
                </c:pt>
                <c:pt idx="928">
                  <c:v>29.5</c:v>
                </c:pt>
                <c:pt idx="929">
                  <c:v>29.5</c:v>
                </c:pt>
                <c:pt idx="930">
                  <c:v>29.5</c:v>
                </c:pt>
                <c:pt idx="931">
                  <c:v>29.5</c:v>
                </c:pt>
                <c:pt idx="932">
                  <c:v>29.5</c:v>
                </c:pt>
                <c:pt idx="933">
                  <c:v>29.5</c:v>
                </c:pt>
                <c:pt idx="934">
                  <c:v>29.5</c:v>
                </c:pt>
                <c:pt idx="935">
                  <c:v>29.5</c:v>
                </c:pt>
                <c:pt idx="936">
                  <c:v>29.5</c:v>
                </c:pt>
                <c:pt idx="937">
                  <c:v>29.5</c:v>
                </c:pt>
                <c:pt idx="938">
                  <c:v>29.5</c:v>
                </c:pt>
                <c:pt idx="939">
                  <c:v>29.5</c:v>
                </c:pt>
                <c:pt idx="940">
                  <c:v>29.5</c:v>
                </c:pt>
                <c:pt idx="941">
                  <c:v>29.5</c:v>
                </c:pt>
                <c:pt idx="942">
                  <c:v>29.5</c:v>
                </c:pt>
                <c:pt idx="943">
                  <c:v>29.5</c:v>
                </c:pt>
                <c:pt idx="944">
                  <c:v>29.5</c:v>
                </c:pt>
                <c:pt idx="945">
                  <c:v>29.5</c:v>
                </c:pt>
                <c:pt idx="946">
                  <c:v>29.5</c:v>
                </c:pt>
                <c:pt idx="947">
                  <c:v>29.5</c:v>
                </c:pt>
                <c:pt idx="948">
                  <c:v>29.5</c:v>
                </c:pt>
                <c:pt idx="949">
                  <c:v>29.5</c:v>
                </c:pt>
                <c:pt idx="950">
                  <c:v>29.5</c:v>
                </c:pt>
                <c:pt idx="951">
                  <c:v>29.5</c:v>
                </c:pt>
                <c:pt idx="952">
                  <c:v>29.5</c:v>
                </c:pt>
                <c:pt idx="953">
                  <c:v>29.5</c:v>
                </c:pt>
                <c:pt idx="954">
                  <c:v>29.5</c:v>
                </c:pt>
                <c:pt idx="955">
                  <c:v>29.5</c:v>
                </c:pt>
                <c:pt idx="956">
                  <c:v>29.5</c:v>
                </c:pt>
                <c:pt idx="957">
                  <c:v>29.5</c:v>
                </c:pt>
                <c:pt idx="958">
                  <c:v>29.5</c:v>
                </c:pt>
                <c:pt idx="959">
                  <c:v>29.5</c:v>
                </c:pt>
                <c:pt idx="960">
                  <c:v>29.5</c:v>
                </c:pt>
                <c:pt idx="961">
                  <c:v>29.5</c:v>
                </c:pt>
                <c:pt idx="962">
                  <c:v>29.5</c:v>
                </c:pt>
                <c:pt idx="963">
                  <c:v>29.5</c:v>
                </c:pt>
                <c:pt idx="964">
                  <c:v>29.5</c:v>
                </c:pt>
                <c:pt idx="965">
                  <c:v>29.5</c:v>
                </c:pt>
                <c:pt idx="966">
                  <c:v>29.5</c:v>
                </c:pt>
                <c:pt idx="967">
                  <c:v>29.5</c:v>
                </c:pt>
                <c:pt idx="968">
                  <c:v>29.5</c:v>
                </c:pt>
                <c:pt idx="969">
                  <c:v>29.5</c:v>
                </c:pt>
                <c:pt idx="970">
                  <c:v>29.5</c:v>
                </c:pt>
                <c:pt idx="971">
                  <c:v>29.5</c:v>
                </c:pt>
                <c:pt idx="972">
                  <c:v>29.5</c:v>
                </c:pt>
                <c:pt idx="973">
                  <c:v>29.5</c:v>
                </c:pt>
                <c:pt idx="974">
                  <c:v>29.5</c:v>
                </c:pt>
                <c:pt idx="975">
                  <c:v>29.5</c:v>
                </c:pt>
                <c:pt idx="976">
                  <c:v>29.5</c:v>
                </c:pt>
                <c:pt idx="977">
                  <c:v>29.5</c:v>
                </c:pt>
                <c:pt idx="978">
                  <c:v>29.5</c:v>
                </c:pt>
                <c:pt idx="979">
                  <c:v>29.5</c:v>
                </c:pt>
                <c:pt idx="980">
                  <c:v>29.5</c:v>
                </c:pt>
                <c:pt idx="981">
                  <c:v>29.5</c:v>
                </c:pt>
                <c:pt idx="982">
                  <c:v>29.5</c:v>
                </c:pt>
                <c:pt idx="983">
                  <c:v>29.5</c:v>
                </c:pt>
                <c:pt idx="984">
                  <c:v>29.5</c:v>
                </c:pt>
                <c:pt idx="985">
                  <c:v>29.5</c:v>
                </c:pt>
                <c:pt idx="986">
                  <c:v>29.5</c:v>
                </c:pt>
                <c:pt idx="987">
                  <c:v>29.5</c:v>
                </c:pt>
                <c:pt idx="988">
                  <c:v>29.5</c:v>
                </c:pt>
                <c:pt idx="989">
                  <c:v>29.5</c:v>
                </c:pt>
                <c:pt idx="990">
                  <c:v>29.5</c:v>
                </c:pt>
                <c:pt idx="991">
                  <c:v>29.5</c:v>
                </c:pt>
                <c:pt idx="992">
                  <c:v>29.5</c:v>
                </c:pt>
                <c:pt idx="993">
                  <c:v>29.5</c:v>
                </c:pt>
                <c:pt idx="994">
                  <c:v>29.5</c:v>
                </c:pt>
                <c:pt idx="995">
                  <c:v>29.5</c:v>
                </c:pt>
                <c:pt idx="996">
                  <c:v>29.5</c:v>
                </c:pt>
                <c:pt idx="997">
                  <c:v>29.5</c:v>
                </c:pt>
                <c:pt idx="998">
                  <c:v>29.5</c:v>
                </c:pt>
                <c:pt idx="999">
                  <c:v>29.5</c:v>
                </c:pt>
                <c:pt idx="1000">
                  <c:v>29.5</c:v>
                </c:pt>
                <c:pt idx="1001">
                  <c:v>29.5</c:v>
                </c:pt>
                <c:pt idx="1002">
                  <c:v>29.5</c:v>
                </c:pt>
                <c:pt idx="1003">
                  <c:v>29.5</c:v>
                </c:pt>
                <c:pt idx="1004">
                  <c:v>29.5</c:v>
                </c:pt>
                <c:pt idx="1005">
                  <c:v>29.5</c:v>
                </c:pt>
                <c:pt idx="1006">
                  <c:v>29.5</c:v>
                </c:pt>
                <c:pt idx="1007">
                  <c:v>29.5</c:v>
                </c:pt>
                <c:pt idx="1008">
                  <c:v>29.5</c:v>
                </c:pt>
                <c:pt idx="1009">
                  <c:v>29.5</c:v>
                </c:pt>
                <c:pt idx="1010">
                  <c:v>29.5</c:v>
                </c:pt>
                <c:pt idx="1011">
                  <c:v>29.5</c:v>
                </c:pt>
                <c:pt idx="1012">
                  <c:v>29.5</c:v>
                </c:pt>
                <c:pt idx="1013">
                  <c:v>29.5</c:v>
                </c:pt>
                <c:pt idx="1014">
                  <c:v>29.5</c:v>
                </c:pt>
                <c:pt idx="1015">
                  <c:v>29.5</c:v>
                </c:pt>
                <c:pt idx="1016">
                  <c:v>29.5</c:v>
                </c:pt>
                <c:pt idx="1017">
                  <c:v>29.5</c:v>
                </c:pt>
                <c:pt idx="1018">
                  <c:v>29.5</c:v>
                </c:pt>
                <c:pt idx="1019">
                  <c:v>29.5</c:v>
                </c:pt>
                <c:pt idx="1020">
                  <c:v>29.5</c:v>
                </c:pt>
                <c:pt idx="1021">
                  <c:v>29.5</c:v>
                </c:pt>
                <c:pt idx="1022">
                  <c:v>29.5</c:v>
                </c:pt>
                <c:pt idx="1023">
                  <c:v>29.5</c:v>
                </c:pt>
                <c:pt idx="1024">
                  <c:v>29.5</c:v>
                </c:pt>
                <c:pt idx="1025">
                  <c:v>29.5</c:v>
                </c:pt>
                <c:pt idx="1026">
                  <c:v>29.5</c:v>
                </c:pt>
                <c:pt idx="1027">
                  <c:v>29.5</c:v>
                </c:pt>
                <c:pt idx="1028">
                  <c:v>29.5</c:v>
                </c:pt>
                <c:pt idx="1029">
                  <c:v>29.5</c:v>
                </c:pt>
                <c:pt idx="1030">
                  <c:v>29.5</c:v>
                </c:pt>
                <c:pt idx="1031">
                  <c:v>29.5</c:v>
                </c:pt>
                <c:pt idx="1032">
                  <c:v>29.5</c:v>
                </c:pt>
                <c:pt idx="1033">
                  <c:v>29.5</c:v>
                </c:pt>
                <c:pt idx="1034">
                  <c:v>29.5</c:v>
                </c:pt>
                <c:pt idx="1035">
                  <c:v>29.5</c:v>
                </c:pt>
                <c:pt idx="1036">
                  <c:v>29.5</c:v>
                </c:pt>
                <c:pt idx="1037">
                  <c:v>29.5</c:v>
                </c:pt>
                <c:pt idx="1038">
                  <c:v>29.5</c:v>
                </c:pt>
                <c:pt idx="1039">
                  <c:v>29.5</c:v>
                </c:pt>
                <c:pt idx="1040">
                  <c:v>29.5</c:v>
                </c:pt>
                <c:pt idx="1041">
                  <c:v>29.5</c:v>
                </c:pt>
                <c:pt idx="1042">
                  <c:v>29.5</c:v>
                </c:pt>
                <c:pt idx="1043">
                  <c:v>29.5</c:v>
                </c:pt>
                <c:pt idx="1044">
                  <c:v>29.5</c:v>
                </c:pt>
                <c:pt idx="1045">
                  <c:v>29.5</c:v>
                </c:pt>
                <c:pt idx="1046">
                  <c:v>29.5</c:v>
                </c:pt>
                <c:pt idx="1047">
                  <c:v>29.5</c:v>
                </c:pt>
                <c:pt idx="1048">
                  <c:v>29.5</c:v>
                </c:pt>
                <c:pt idx="1049">
                  <c:v>29.5</c:v>
                </c:pt>
                <c:pt idx="1050">
                  <c:v>29.5</c:v>
                </c:pt>
                <c:pt idx="1051">
                  <c:v>29.5</c:v>
                </c:pt>
                <c:pt idx="1052">
                  <c:v>29.5</c:v>
                </c:pt>
                <c:pt idx="1053">
                  <c:v>29.5</c:v>
                </c:pt>
                <c:pt idx="1054">
                  <c:v>29.5</c:v>
                </c:pt>
                <c:pt idx="1055">
                  <c:v>29.5</c:v>
                </c:pt>
                <c:pt idx="1056">
                  <c:v>29.5</c:v>
                </c:pt>
                <c:pt idx="1057">
                  <c:v>29.5</c:v>
                </c:pt>
                <c:pt idx="1058">
                  <c:v>29.5</c:v>
                </c:pt>
                <c:pt idx="1059">
                  <c:v>29.5</c:v>
                </c:pt>
                <c:pt idx="1060">
                  <c:v>29.5</c:v>
                </c:pt>
                <c:pt idx="1061">
                  <c:v>29.5</c:v>
                </c:pt>
                <c:pt idx="1062">
                  <c:v>29.5</c:v>
                </c:pt>
                <c:pt idx="1063">
                  <c:v>29.5</c:v>
                </c:pt>
                <c:pt idx="1064">
                  <c:v>29.5</c:v>
                </c:pt>
                <c:pt idx="1065">
                  <c:v>29.5</c:v>
                </c:pt>
                <c:pt idx="1066">
                  <c:v>29.5</c:v>
                </c:pt>
                <c:pt idx="1067">
                  <c:v>29.5</c:v>
                </c:pt>
                <c:pt idx="1068">
                  <c:v>29.5</c:v>
                </c:pt>
                <c:pt idx="1069">
                  <c:v>29.5</c:v>
                </c:pt>
                <c:pt idx="1070">
                  <c:v>29.5</c:v>
                </c:pt>
                <c:pt idx="1071">
                  <c:v>29.5</c:v>
                </c:pt>
                <c:pt idx="1072">
                  <c:v>29.5</c:v>
                </c:pt>
                <c:pt idx="1073">
                  <c:v>29.5</c:v>
                </c:pt>
                <c:pt idx="1074">
                  <c:v>29.5</c:v>
                </c:pt>
                <c:pt idx="1075">
                  <c:v>29.5</c:v>
                </c:pt>
                <c:pt idx="1076">
                  <c:v>29.5</c:v>
                </c:pt>
                <c:pt idx="1077">
                  <c:v>29.5</c:v>
                </c:pt>
                <c:pt idx="1078">
                  <c:v>29.5</c:v>
                </c:pt>
                <c:pt idx="1079">
                  <c:v>29.5</c:v>
                </c:pt>
                <c:pt idx="1080">
                  <c:v>29.5</c:v>
                </c:pt>
                <c:pt idx="1081">
                  <c:v>29.5</c:v>
                </c:pt>
                <c:pt idx="1082">
                  <c:v>29.5</c:v>
                </c:pt>
                <c:pt idx="1083">
                  <c:v>29.5</c:v>
                </c:pt>
                <c:pt idx="1084">
                  <c:v>29.5</c:v>
                </c:pt>
                <c:pt idx="1085">
                  <c:v>29.5</c:v>
                </c:pt>
                <c:pt idx="1086">
                  <c:v>29.5</c:v>
                </c:pt>
                <c:pt idx="1087">
                  <c:v>29.5</c:v>
                </c:pt>
                <c:pt idx="1088">
                  <c:v>29.5</c:v>
                </c:pt>
                <c:pt idx="1089">
                  <c:v>29.5</c:v>
                </c:pt>
                <c:pt idx="1090">
                  <c:v>29.5</c:v>
                </c:pt>
                <c:pt idx="1091">
                  <c:v>29.5</c:v>
                </c:pt>
                <c:pt idx="1092">
                  <c:v>29.5</c:v>
                </c:pt>
                <c:pt idx="1093">
                  <c:v>29.5</c:v>
                </c:pt>
                <c:pt idx="1094">
                  <c:v>29.5</c:v>
                </c:pt>
                <c:pt idx="1095">
                  <c:v>29.5</c:v>
                </c:pt>
                <c:pt idx="1096">
                  <c:v>29.5</c:v>
                </c:pt>
                <c:pt idx="1097">
                  <c:v>29.5</c:v>
                </c:pt>
                <c:pt idx="1098">
                  <c:v>29.5</c:v>
                </c:pt>
                <c:pt idx="1099">
                  <c:v>29.5</c:v>
                </c:pt>
                <c:pt idx="1100">
                  <c:v>29.5</c:v>
                </c:pt>
                <c:pt idx="1101">
                  <c:v>29.5</c:v>
                </c:pt>
                <c:pt idx="1102">
                  <c:v>29.5</c:v>
                </c:pt>
                <c:pt idx="1103">
                  <c:v>29.5</c:v>
                </c:pt>
                <c:pt idx="1104">
                  <c:v>29.5</c:v>
                </c:pt>
                <c:pt idx="1105">
                  <c:v>29.5</c:v>
                </c:pt>
                <c:pt idx="1106">
                  <c:v>29.5</c:v>
                </c:pt>
                <c:pt idx="1107">
                  <c:v>29.5</c:v>
                </c:pt>
                <c:pt idx="1108">
                  <c:v>29.5</c:v>
                </c:pt>
                <c:pt idx="1109">
                  <c:v>29.5</c:v>
                </c:pt>
                <c:pt idx="1110">
                  <c:v>29.5</c:v>
                </c:pt>
                <c:pt idx="1111">
                  <c:v>29.5</c:v>
                </c:pt>
                <c:pt idx="1112">
                  <c:v>29.5</c:v>
                </c:pt>
                <c:pt idx="1113">
                  <c:v>29.5</c:v>
                </c:pt>
                <c:pt idx="1114">
                  <c:v>29.5</c:v>
                </c:pt>
                <c:pt idx="1115">
                  <c:v>29.5</c:v>
                </c:pt>
                <c:pt idx="1116">
                  <c:v>29.5</c:v>
                </c:pt>
                <c:pt idx="1117">
                  <c:v>29.5</c:v>
                </c:pt>
                <c:pt idx="1118">
                  <c:v>29.5</c:v>
                </c:pt>
                <c:pt idx="1119">
                  <c:v>29.5</c:v>
                </c:pt>
                <c:pt idx="1120">
                  <c:v>29.5</c:v>
                </c:pt>
                <c:pt idx="1121">
                  <c:v>29.5</c:v>
                </c:pt>
                <c:pt idx="1122">
                  <c:v>29.5</c:v>
                </c:pt>
                <c:pt idx="1123">
                  <c:v>29.5</c:v>
                </c:pt>
                <c:pt idx="1124">
                  <c:v>29.5</c:v>
                </c:pt>
                <c:pt idx="1125">
                  <c:v>29.5</c:v>
                </c:pt>
                <c:pt idx="1126">
                  <c:v>29.5</c:v>
                </c:pt>
                <c:pt idx="1127">
                  <c:v>29.5</c:v>
                </c:pt>
                <c:pt idx="1128">
                  <c:v>29.5</c:v>
                </c:pt>
                <c:pt idx="1129">
                  <c:v>29.5</c:v>
                </c:pt>
                <c:pt idx="1130">
                  <c:v>29.5</c:v>
                </c:pt>
                <c:pt idx="1131">
                  <c:v>29.5</c:v>
                </c:pt>
                <c:pt idx="1132">
                  <c:v>29.5</c:v>
                </c:pt>
                <c:pt idx="1133">
                  <c:v>29.5</c:v>
                </c:pt>
                <c:pt idx="1134">
                  <c:v>29.5</c:v>
                </c:pt>
                <c:pt idx="1135">
                  <c:v>29.5</c:v>
                </c:pt>
                <c:pt idx="1136">
                  <c:v>29.5</c:v>
                </c:pt>
                <c:pt idx="1137">
                  <c:v>29.5</c:v>
                </c:pt>
                <c:pt idx="1138">
                  <c:v>29.5</c:v>
                </c:pt>
                <c:pt idx="1139">
                  <c:v>29.5</c:v>
                </c:pt>
                <c:pt idx="1140">
                  <c:v>29.5</c:v>
                </c:pt>
                <c:pt idx="1141">
                  <c:v>29.5</c:v>
                </c:pt>
                <c:pt idx="1142">
                  <c:v>29.5</c:v>
                </c:pt>
                <c:pt idx="1143">
                  <c:v>29.5</c:v>
                </c:pt>
                <c:pt idx="1144">
                  <c:v>29.5</c:v>
                </c:pt>
                <c:pt idx="1145">
                  <c:v>29.5</c:v>
                </c:pt>
                <c:pt idx="1146">
                  <c:v>29.5</c:v>
                </c:pt>
                <c:pt idx="1147">
                  <c:v>29.5</c:v>
                </c:pt>
                <c:pt idx="1148">
                  <c:v>29.5</c:v>
                </c:pt>
                <c:pt idx="1149">
                  <c:v>29.5</c:v>
                </c:pt>
                <c:pt idx="1150">
                  <c:v>29.5</c:v>
                </c:pt>
                <c:pt idx="1151">
                  <c:v>29.5</c:v>
                </c:pt>
                <c:pt idx="1152">
                  <c:v>29.5</c:v>
                </c:pt>
                <c:pt idx="1153">
                  <c:v>29.5</c:v>
                </c:pt>
                <c:pt idx="1154">
                  <c:v>29.5</c:v>
                </c:pt>
                <c:pt idx="1155">
                  <c:v>29.5</c:v>
                </c:pt>
                <c:pt idx="1156">
                  <c:v>29.5</c:v>
                </c:pt>
                <c:pt idx="1157">
                  <c:v>29.5</c:v>
                </c:pt>
                <c:pt idx="1158">
                  <c:v>29.5</c:v>
                </c:pt>
                <c:pt idx="1159">
                  <c:v>29.5</c:v>
                </c:pt>
                <c:pt idx="1160">
                  <c:v>29.5</c:v>
                </c:pt>
                <c:pt idx="1161">
                  <c:v>29.5</c:v>
                </c:pt>
                <c:pt idx="1162">
                  <c:v>29.5</c:v>
                </c:pt>
                <c:pt idx="1163">
                  <c:v>29.5</c:v>
                </c:pt>
                <c:pt idx="1164">
                  <c:v>29.5</c:v>
                </c:pt>
                <c:pt idx="1165">
                  <c:v>29.5</c:v>
                </c:pt>
                <c:pt idx="1166">
                  <c:v>29.5</c:v>
                </c:pt>
                <c:pt idx="1167">
                  <c:v>29.5</c:v>
                </c:pt>
                <c:pt idx="1168">
                  <c:v>29.5</c:v>
                </c:pt>
                <c:pt idx="1169">
                  <c:v>29.5</c:v>
                </c:pt>
                <c:pt idx="1170">
                  <c:v>29.5</c:v>
                </c:pt>
                <c:pt idx="1171">
                  <c:v>29.5</c:v>
                </c:pt>
                <c:pt idx="1172">
                  <c:v>29.5</c:v>
                </c:pt>
                <c:pt idx="1173">
                  <c:v>29.5</c:v>
                </c:pt>
                <c:pt idx="1174">
                  <c:v>29.5</c:v>
                </c:pt>
                <c:pt idx="1175">
                  <c:v>29.5</c:v>
                </c:pt>
                <c:pt idx="1176">
                  <c:v>29.5</c:v>
                </c:pt>
                <c:pt idx="1177">
                  <c:v>29.5</c:v>
                </c:pt>
                <c:pt idx="1178">
                  <c:v>29.5</c:v>
                </c:pt>
                <c:pt idx="1179">
                  <c:v>29.5</c:v>
                </c:pt>
                <c:pt idx="1180">
                  <c:v>29.5</c:v>
                </c:pt>
                <c:pt idx="1181">
                  <c:v>29.5</c:v>
                </c:pt>
                <c:pt idx="1182">
                  <c:v>29.5</c:v>
                </c:pt>
                <c:pt idx="1183">
                  <c:v>29.5</c:v>
                </c:pt>
                <c:pt idx="1184">
                  <c:v>29.5</c:v>
                </c:pt>
                <c:pt idx="1185">
                  <c:v>29.5</c:v>
                </c:pt>
                <c:pt idx="1186">
                  <c:v>29.5</c:v>
                </c:pt>
                <c:pt idx="1187">
                  <c:v>29.5</c:v>
                </c:pt>
                <c:pt idx="1188">
                  <c:v>29.5</c:v>
                </c:pt>
                <c:pt idx="1189">
                  <c:v>29.5</c:v>
                </c:pt>
                <c:pt idx="1190">
                  <c:v>29.5</c:v>
                </c:pt>
                <c:pt idx="1191">
                  <c:v>29.5</c:v>
                </c:pt>
                <c:pt idx="1192">
                  <c:v>29.5</c:v>
                </c:pt>
                <c:pt idx="1193">
                  <c:v>29.5</c:v>
                </c:pt>
                <c:pt idx="1194">
                  <c:v>29.5</c:v>
                </c:pt>
                <c:pt idx="1195">
                  <c:v>29.5</c:v>
                </c:pt>
                <c:pt idx="1196">
                  <c:v>29.5</c:v>
                </c:pt>
                <c:pt idx="1197">
                  <c:v>29.5</c:v>
                </c:pt>
                <c:pt idx="1198">
                  <c:v>29.5</c:v>
                </c:pt>
                <c:pt idx="1199">
                  <c:v>29.5</c:v>
                </c:pt>
                <c:pt idx="1200">
                  <c:v>29.5</c:v>
                </c:pt>
                <c:pt idx="1201">
                  <c:v>29.5</c:v>
                </c:pt>
                <c:pt idx="1202">
                  <c:v>29.5</c:v>
                </c:pt>
                <c:pt idx="1203">
                  <c:v>29.5</c:v>
                </c:pt>
                <c:pt idx="1204">
                  <c:v>29.5</c:v>
                </c:pt>
                <c:pt idx="1205">
                  <c:v>29.5</c:v>
                </c:pt>
                <c:pt idx="1206">
                  <c:v>29.5</c:v>
                </c:pt>
                <c:pt idx="1207">
                  <c:v>29.5</c:v>
                </c:pt>
                <c:pt idx="1208">
                  <c:v>29.5</c:v>
                </c:pt>
                <c:pt idx="1209">
                  <c:v>29.5</c:v>
                </c:pt>
                <c:pt idx="1210">
                  <c:v>29.5</c:v>
                </c:pt>
                <c:pt idx="1211">
                  <c:v>29.5</c:v>
                </c:pt>
                <c:pt idx="1212">
                  <c:v>29.5</c:v>
                </c:pt>
                <c:pt idx="1213">
                  <c:v>29.5</c:v>
                </c:pt>
                <c:pt idx="1214">
                  <c:v>29.5</c:v>
                </c:pt>
                <c:pt idx="1215">
                  <c:v>29.5</c:v>
                </c:pt>
                <c:pt idx="1216">
                  <c:v>29.5</c:v>
                </c:pt>
                <c:pt idx="1217">
                  <c:v>29.5</c:v>
                </c:pt>
                <c:pt idx="1218">
                  <c:v>29.5</c:v>
                </c:pt>
                <c:pt idx="1219">
                  <c:v>29.5</c:v>
                </c:pt>
                <c:pt idx="1220">
                  <c:v>29.5</c:v>
                </c:pt>
                <c:pt idx="1221">
                  <c:v>29.5</c:v>
                </c:pt>
                <c:pt idx="1222">
                  <c:v>29.5</c:v>
                </c:pt>
                <c:pt idx="1223">
                  <c:v>29.5</c:v>
                </c:pt>
                <c:pt idx="1224">
                  <c:v>29.5</c:v>
                </c:pt>
                <c:pt idx="1225">
                  <c:v>29.5</c:v>
                </c:pt>
                <c:pt idx="1226">
                  <c:v>29.5</c:v>
                </c:pt>
                <c:pt idx="1227">
                  <c:v>29.5</c:v>
                </c:pt>
                <c:pt idx="1228">
                  <c:v>29.5</c:v>
                </c:pt>
                <c:pt idx="1229">
                  <c:v>29.5</c:v>
                </c:pt>
                <c:pt idx="1230">
                  <c:v>29.5</c:v>
                </c:pt>
                <c:pt idx="1231">
                  <c:v>29.5</c:v>
                </c:pt>
                <c:pt idx="1232">
                  <c:v>29.5</c:v>
                </c:pt>
                <c:pt idx="1233">
                  <c:v>29.5</c:v>
                </c:pt>
                <c:pt idx="1234">
                  <c:v>29.5</c:v>
                </c:pt>
                <c:pt idx="1235">
                  <c:v>29.5</c:v>
                </c:pt>
                <c:pt idx="1236">
                  <c:v>29.5</c:v>
                </c:pt>
                <c:pt idx="1237">
                  <c:v>29.5</c:v>
                </c:pt>
                <c:pt idx="1238">
                  <c:v>29.5</c:v>
                </c:pt>
                <c:pt idx="1239">
                  <c:v>29.5</c:v>
                </c:pt>
                <c:pt idx="1240">
                  <c:v>29.5</c:v>
                </c:pt>
                <c:pt idx="1241">
                  <c:v>29.5</c:v>
                </c:pt>
                <c:pt idx="1242">
                  <c:v>29.5</c:v>
                </c:pt>
                <c:pt idx="1243">
                  <c:v>29.5</c:v>
                </c:pt>
                <c:pt idx="1244">
                  <c:v>29.5</c:v>
                </c:pt>
                <c:pt idx="1245">
                  <c:v>29.5</c:v>
                </c:pt>
                <c:pt idx="1246">
                  <c:v>29.5</c:v>
                </c:pt>
                <c:pt idx="1247">
                  <c:v>29.5</c:v>
                </c:pt>
                <c:pt idx="1248">
                  <c:v>29.5</c:v>
                </c:pt>
                <c:pt idx="1249">
                  <c:v>29.5</c:v>
                </c:pt>
                <c:pt idx="1250">
                  <c:v>29.5</c:v>
                </c:pt>
                <c:pt idx="1251">
                  <c:v>29.5</c:v>
                </c:pt>
                <c:pt idx="1252">
                  <c:v>29.5</c:v>
                </c:pt>
                <c:pt idx="1253">
                  <c:v>29.5</c:v>
                </c:pt>
                <c:pt idx="1254">
                  <c:v>29.5</c:v>
                </c:pt>
                <c:pt idx="1255">
                  <c:v>29.5</c:v>
                </c:pt>
                <c:pt idx="1256">
                  <c:v>29.5</c:v>
                </c:pt>
                <c:pt idx="1257">
                  <c:v>29.5</c:v>
                </c:pt>
                <c:pt idx="1258">
                  <c:v>29.5</c:v>
                </c:pt>
                <c:pt idx="1259">
                  <c:v>29.5</c:v>
                </c:pt>
                <c:pt idx="1260">
                  <c:v>29.5</c:v>
                </c:pt>
                <c:pt idx="1261">
                  <c:v>29.5</c:v>
                </c:pt>
                <c:pt idx="1262">
                  <c:v>29.5</c:v>
                </c:pt>
                <c:pt idx="1263">
                  <c:v>29.5</c:v>
                </c:pt>
                <c:pt idx="1264">
                  <c:v>29.5</c:v>
                </c:pt>
                <c:pt idx="1265">
                  <c:v>29.5</c:v>
                </c:pt>
                <c:pt idx="1266">
                  <c:v>29.5</c:v>
                </c:pt>
                <c:pt idx="1267">
                  <c:v>29.5</c:v>
                </c:pt>
                <c:pt idx="1268">
                  <c:v>29.5</c:v>
                </c:pt>
                <c:pt idx="1269">
                  <c:v>29.5</c:v>
                </c:pt>
                <c:pt idx="1270">
                  <c:v>29.5</c:v>
                </c:pt>
                <c:pt idx="1271">
                  <c:v>29.5</c:v>
                </c:pt>
                <c:pt idx="1272">
                  <c:v>29.5</c:v>
                </c:pt>
                <c:pt idx="1273">
                  <c:v>29.5</c:v>
                </c:pt>
                <c:pt idx="1274">
                  <c:v>29.5</c:v>
                </c:pt>
                <c:pt idx="1275">
                  <c:v>29.5</c:v>
                </c:pt>
                <c:pt idx="1276">
                  <c:v>29.5</c:v>
                </c:pt>
                <c:pt idx="1277">
                  <c:v>29.5</c:v>
                </c:pt>
                <c:pt idx="1278">
                  <c:v>29.5</c:v>
                </c:pt>
                <c:pt idx="1279">
                  <c:v>29.5</c:v>
                </c:pt>
                <c:pt idx="1280">
                  <c:v>29.5</c:v>
                </c:pt>
                <c:pt idx="1281">
                  <c:v>29.5</c:v>
                </c:pt>
                <c:pt idx="1282">
                  <c:v>29.5</c:v>
                </c:pt>
                <c:pt idx="1283">
                  <c:v>29.5</c:v>
                </c:pt>
                <c:pt idx="1284">
                  <c:v>29.5</c:v>
                </c:pt>
                <c:pt idx="1285">
                  <c:v>29.5</c:v>
                </c:pt>
                <c:pt idx="1286">
                  <c:v>29.5</c:v>
                </c:pt>
                <c:pt idx="1287">
                  <c:v>29.5</c:v>
                </c:pt>
                <c:pt idx="1288">
                  <c:v>29.5</c:v>
                </c:pt>
                <c:pt idx="1289">
                  <c:v>29.5</c:v>
                </c:pt>
                <c:pt idx="1290">
                  <c:v>29.5</c:v>
                </c:pt>
                <c:pt idx="1291">
                  <c:v>29.5</c:v>
                </c:pt>
                <c:pt idx="1292">
                  <c:v>29.5</c:v>
                </c:pt>
                <c:pt idx="1293">
                  <c:v>29.5</c:v>
                </c:pt>
                <c:pt idx="1294">
                  <c:v>29.5</c:v>
                </c:pt>
                <c:pt idx="1295">
                  <c:v>29.5</c:v>
                </c:pt>
                <c:pt idx="1296">
                  <c:v>29.5</c:v>
                </c:pt>
                <c:pt idx="1297">
                  <c:v>29.5</c:v>
                </c:pt>
                <c:pt idx="1298">
                  <c:v>29.5</c:v>
                </c:pt>
                <c:pt idx="1299">
                  <c:v>29.5</c:v>
                </c:pt>
                <c:pt idx="1300">
                  <c:v>29.5</c:v>
                </c:pt>
                <c:pt idx="1301">
                  <c:v>29.5</c:v>
                </c:pt>
                <c:pt idx="1302">
                  <c:v>29.5</c:v>
                </c:pt>
                <c:pt idx="1303">
                  <c:v>29.5</c:v>
                </c:pt>
                <c:pt idx="1304">
                  <c:v>29.5</c:v>
                </c:pt>
                <c:pt idx="1305">
                  <c:v>29.5</c:v>
                </c:pt>
                <c:pt idx="1306">
                  <c:v>29.5</c:v>
                </c:pt>
                <c:pt idx="1307">
                  <c:v>29.5</c:v>
                </c:pt>
                <c:pt idx="1308">
                  <c:v>29.5</c:v>
                </c:pt>
                <c:pt idx="1309">
                  <c:v>29.5</c:v>
                </c:pt>
                <c:pt idx="1310">
                  <c:v>29.5</c:v>
                </c:pt>
                <c:pt idx="1311">
                  <c:v>29.5</c:v>
                </c:pt>
                <c:pt idx="1312">
                  <c:v>29.5</c:v>
                </c:pt>
                <c:pt idx="1313">
                  <c:v>29.5</c:v>
                </c:pt>
                <c:pt idx="1314">
                  <c:v>29.5</c:v>
                </c:pt>
                <c:pt idx="1315">
                  <c:v>29.5</c:v>
                </c:pt>
                <c:pt idx="1316">
                  <c:v>29.5</c:v>
                </c:pt>
                <c:pt idx="1317">
                  <c:v>29.5</c:v>
                </c:pt>
                <c:pt idx="1318">
                  <c:v>29.5</c:v>
                </c:pt>
                <c:pt idx="1319">
                  <c:v>29.5</c:v>
                </c:pt>
                <c:pt idx="1320">
                  <c:v>29.5</c:v>
                </c:pt>
                <c:pt idx="1321">
                  <c:v>29.5</c:v>
                </c:pt>
                <c:pt idx="1322">
                  <c:v>29.5</c:v>
                </c:pt>
                <c:pt idx="1323">
                  <c:v>29.5</c:v>
                </c:pt>
                <c:pt idx="1324">
                  <c:v>29.5</c:v>
                </c:pt>
                <c:pt idx="1325">
                  <c:v>29.5</c:v>
                </c:pt>
                <c:pt idx="1326">
                  <c:v>29.5</c:v>
                </c:pt>
                <c:pt idx="1327">
                  <c:v>29.5</c:v>
                </c:pt>
                <c:pt idx="1328">
                  <c:v>29.5</c:v>
                </c:pt>
                <c:pt idx="1329">
                  <c:v>29.5</c:v>
                </c:pt>
                <c:pt idx="1330">
                  <c:v>29.5</c:v>
                </c:pt>
                <c:pt idx="1331">
                  <c:v>29.5</c:v>
                </c:pt>
                <c:pt idx="1332">
                  <c:v>29.5</c:v>
                </c:pt>
                <c:pt idx="1333">
                  <c:v>29.5</c:v>
                </c:pt>
                <c:pt idx="1334">
                  <c:v>29.5</c:v>
                </c:pt>
                <c:pt idx="1335">
                  <c:v>29.5</c:v>
                </c:pt>
                <c:pt idx="1336">
                  <c:v>29.5</c:v>
                </c:pt>
                <c:pt idx="1337">
                  <c:v>29.5</c:v>
                </c:pt>
                <c:pt idx="1338">
                  <c:v>29.5</c:v>
                </c:pt>
                <c:pt idx="1339">
                  <c:v>29.5</c:v>
                </c:pt>
                <c:pt idx="1340">
                  <c:v>29.5</c:v>
                </c:pt>
                <c:pt idx="1341">
                  <c:v>29.5</c:v>
                </c:pt>
                <c:pt idx="1342">
                  <c:v>29.5</c:v>
                </c:pt>
                <c:pt idx="1343">
                  <c:v>29.5</c:v>
                </c:pt>
                <c:pt idx="1344">
                  <c:v>29.5</c:v>
                </c:pt>
                <c:pt idx="1345">
                  <c:v>29.5</c:v>
                </c:pt>
                <c:pt idx="1346">
                  <c:v>29.5</c:v>
                </c:pt>
                <c:pt idx="1347">
                  <c:v>29.5</c:v>
                </c:pt>
                <c:pt idx="1348">
                  <c:v>29.5</c:v>
                </c:pt>
                <c:pt idx="1349">
                  <c:v>29.5</c:v>
                </c:pt>
                <c:pt idx="1350">
                  <c:v>29.5</c:v>
                </c:pt>
                <c:pt idx="1351">
                  <c:v>29.5</c:v>
                </c:pt>
                <c:pt idx="1352">
                  <c:v>29.5</c:v>
                </c:pt>
                <c:pt idx="1353">
                  <c:v>29.5</c:v>
                </c:pt>
                <c:pt idx="1354">
                  <c:v>29.5</c:v>
                </c:pt>
                <c:pt idx="1355">
                  <c:v>29.5</c:v>
                </c:pt>
                <c:pt idx="1356">
                  <c:v>29.5</c:v>
                </c:pt>
                <c:pt idx="1357">
                  <c:v>29.5</c:v>
                </c:pt>
                <c:pt idx="1358">
                  <c:v>29.5</c:v>
                </c:pt>
                <c:pt idx="1359">
                  <c:v>29.5</c:v>
                </c:pt>
                <c:pt idx="1360">
                  <c:v>29.5</c:v>
                </c:pt>
                <c:pt idx="1361">
                  <c:v>29.5</c:v>
                </c:pt>
                <c:pt idx="1362">
                  <c:v>29.5</c:v>
                </c:pt>
                <c:pt idx="1363">
                  <c:v>29.5</c:v>
                </c:pt>
                <c:pt idx="1364">
                  <c:v>29.5</c:v>
                </c:pt>
                <c:pt idx="1365">
                  <c:v>29.5</c:v>
                </c:pt>
                <c:pt idx="1366">
                  <c:v>29.5</c:v>
                </c:pt>
                <c:pt idx="1367">
                  <c:v>29.5</c:v>
                </c:pt>
                <c:pt idx="1368">
                  <c:v>29.5</c:v>
                </c:pt>
                <c:pt idx="1369">
                  <c:v>29.5</c:v>
                </c:pt>
                <c:pt idx="1370">
                  <c:v>29.5</c:v>
                </c:pt>
                <c:pt idx="1371">
                  <c:v>29.5</c:v>
                </c:pt>
                <c:pt idx="1372">
                  <c:v>29.5</c:v>
                </c:pt>
                <c:pt idx="1373">
                  <c:v>29.5</c:v>
                </c:pt>
                <c:pt idx="1374">
                  <c:v>29.5</c:v>
                </c:pt>
                <c:pt idx="1375">
                  <c:v>29.5</c:v>
                </c:pt>
                <c:pt idx="1376">
                  <c:v>29.5</c:v>
                </c:pt>
                <c:pt idx="1377">
                  <c:v>29.5</c:v>
                </c:pt>
                <c:pt idx="1378">
                  <c:v>29.5</c:v>
                </c:pt>
                <c:pt idx="1379">
                  <c:v>29.5</c:v>
                </c:pt>
                <c:pt idx="1380">
                  <c:v>29.5</c:v>
                </c:pt>
                <c:pt idx="1381">
                  <c:v>29.5</c:v>
                </c:pt>
                <c:pt idx="1382">
                  <c:v>29.5</c:v>
                </c:pt>
                <c:pt idx="1383">
                  <c:v>29.5</c:v>
                </c:pt>
                <c:pt idx="1384">
                  <c:v>29.5</c:v>
                </c:pt>
                <c:pt idx="1385">
                  <c:v>29.5</c:v>
                </c:pt>
                <c:pt idx="1386">
                  <c:v>29.5</c:v>
                </c:pt>
                <c:pt idx="1387">
                  <c:v>29.5</c:v>
                </c:pt>
                <c:pt idx="1388">
                  <c:v>29.5</c:v>
                </c:pt>
                <c:pt idx="1389">
                  <c:v>29.5</c:v>
                </c:pt>
                <c:pt idx="1390">
                  <c:v>29.5</c:v>
                </c:pt>
                <c:pt idx="1391">
                  <c:v>29.5</c:v>
                </c:pt>
                <c:pt idx="1392">
                  <c:v>29.5</c:v>
                </c:pt>
                <c:pt idx="1393">
                  <c:v>29.5</c:v>
                </c:pt>
                <c:pt idx="1394">
                  <c:v>29.5</c:v>
                </c:pt>
                <c:pt idx="1395">
                  <c:v>29.5</c:v>
                </c:pt>
                <c:pt idx="1396">
                  <c:v>29.5</c:v>
                </c:pt>
                <c:pt idx="1397">
                  <c:v>29.5</c:v>
                </c:pt>
                <c:pt idx="1398">
                  <c:v>29.5</c:v>
                </c:pt>
                <c:pt idx="1399">
                  <c:v>29.5</c:v>
                </c:pt>
                <c:pt idx="1400">
                  <c:v>29.5</c:v>
                </c:pt>
                <c:pt idx="1401">
                  <c:v>29.5</c:v>
                </c:pt>
                <c:pt idx="1402">
                  <c:v>29.5</c:v>
                </c:pt>
                <c:pt idx="1403">
                  <c:v>29.5</c:v>
                </c:pt>
                <c:pt idx="1404">
                  <c:v>29.5</c:v>
                </c:pt>
                <c:pt idx="1405">
                  <c:v>29.5</c:v>
                </c:pt>
                <c:pt idx="1406">
                  <c:v>29.5</c:v>
                </c:pt>
                <c:pt idx="1407">
                  <c:v>29.5</c:v>
                </c:pt>
                <c:pt idx="1408">
                  <c:v>29.5</c:v>
                </c:pt>
                <c:pt idx="1409">
                  <c:v>29.5</c:v>
                </c:pt>
                <c:pt idx="1410">
                  <c:v>29.5</c:v>
                </c:pt>
                <c:pt idx="1411">
                  <c:v>29.5</c:v>
                </c:pt>
                <c:pt idx="1412">
                  <c:v>29.5</c:v>
                </c:pt>
                <c:pt idx="1413">
                  <c:v>29.5</c:v>
                </c:pt>
                <c:pt idx="1414">
                  <c:v>29.5</c:v>
                </c:pt>
                <c:pt idx="1415">
                  <c:v>29.5</c:v>
                </c:pt>
                <c:pt idx="1416">
                  <c:v>29.5</c:v>
                </c:pt>
                <c:pt idx="1417">
                  <c:v>29.5</c:v>
                </c:pt>
                <c:pt idx="1418">
                  <c:v>29.5</c:v>
                </c:pt>
                <c:pt idx="1419">
                  <c:v>29.5</c:v>
                </c:pt>
                <c:pt idx="1420">
                  <c:v>29.5</c:v>
                </c:pt>
                <c:pt idx="1421">
                  <c:v>29.5</c:v>
                </c:pt>
                <c:pt idx="1422">
                  <c:v>29.5</c:v>
                </c:pt>
                <c:pt idx="1423">
                  <c:v>29.5</c:v>
                </c:pt>
                <c:pt idx="1424">
                  <c:v>29.5</c:v>
                </c:pt>
                <c:pt idx="1425">
                  <c:v>29.5</c:v>
                </c:pt>
                <c:pt idx="1426">
                  <c:v>29.5</c:v>
                </c:pt>
                <c:pt idx="1427">
                  <c:v>29.5</c:v>
                </c:pt>
                <c:pt idx="1428">
                  <c:v>29.5</c:v>
                </c:pt>
                <c:pt idx="1429">
                  <c:v>29.5</c:v>
                </c:pt>
                <c:pt idx="1430">
                  <c:v>29.5</c:v>
                </c:pt>
                <c:pt idx="1431">
                  <c:v>29.5</c:v>
                </c:pt>
                <c:pt idx="1432">
                  <c:v>29.5</c:v>
                </c:pt>
                <c:pt idx="1433">
                  <c:v>29.5</c:v>
                </c:pt>
                <c:pt idx="1434">
                  <c:v>29.5</c:v>
                </c:pt>
                <c:pt idx="1435">
                  <c:v>29.5</c:v>
                </c:pt>
                <c:pt idx="1436">
                  <c:v>29.5</c:v>
                </c:pt>
                <c:pt idx="1437">
                  <c:v>29.5</c:v>
                </c:pt>
                <c:pt idx="1438">
                  <c:v>29.5</c:v>
                </c:pt>
                <c:pt idx="1439">
                  <c:v>29.5</c:v>
                </c:pt>
                <c:pt idx="1440">
                  <c:v>29.5</c:v>
                </c:pt>
                <c:pt idx="1441">
                  <c:v>29.5</c:v>
                </c:pt>
                <c:pt idx="1442">
                  <c:v>29.5</c:v>
                </c:pt>
                <c:pt idx="1443">
                  <c:v>29.5</c:v>
                </c:pt>
                <c:pt idx="1444">
                  <c:v>29.5</c:v>
                </c:pt>
                <c:pt idx="1445">
                  <c:v>29.5</c:v>
                </c:pt>
                <c:pt idx="1446">
                  <c:v>29.5</c:v>
                </c:pt>
                <c:pt idx="1447">
                  <c:v>29.5</c:v>
                </c:pt>
                <c:pt idx="1448">
                  <c:v>29.5</c:v>
                </c:pt>
                <c:pt idx="1449">
                  <c:v>29.5</c:v>
                </c:pt>
                <c:pt idx="1450">
                  <c:v>29.5</c:v>
                </c:pt>
                <c:pt idx="1451">
                  <c:v>29.5</c:v>
                </c:pt>
                <c:pt idx="1452">
                  <c:v>29.5</c:v>
                </c:pt>
                <c:pt idx="1453">
                  <c:v>29.5</c:v>
                </c:pt>
                <c:pt idx="1454">
                  <c:v>29.5</c:v>
                </c:pt>
                <c:pt idx="1455">
                  <c:v>29.5</c:v>
                </c:pt>
                <c:pt idx="1456">
                  <c:v>29.5</c:v>
                </c:pt>
                <c:pt idx="1457">
                  <c:v>29.5</c:v>
                </c:pt>
                <c:pt idx="1458">
                  <c:v>29.5</c:v>
                </c:pt>
                <c:pt idx="1459">
                  <c:v>29.5</c:v>
                </c:pt>
                <c:pt idx="1460">
                  <c:v>29.5</c:v>
                </c:pt>
                <c:pt idx="1461">
                  <c:v>29.5</c:v>
                </c:pt>
                <c:pt idx="1462">
                  <c:v>29.5</c:v>
                </c:pt>
                <c:pt idx="1463">
                  <c:v>29.5</c:v>
                </c:pt>
                <c:pt idx="1464">
                  <c:v>29.5</c:v>
                </c:pt>
                <c:pt idx="1465">
                  <c:v>29.5</c:v>
                </c:pt>
                <c:pt idx="1466">
                  <c:v>29.5</c:v>
                </c:pt>
                <c:pt idx="1467">
                  <c:v>29.5</c:v>
                </c:pt>
                <c:pt idx="1468">
                  <c:v>29.5</c:v>
                </c:pt>
                <c:pt idx="1469">
                  <c:v>29.5</c:v>
                </c:pt>
                <c:pt idx="1470">
                  <c:v>29.5</c:v>
                </c:pt>
                <c:pt idx="1471">
                  <c:v>29.5</c:v>
                </c:pt>
                <c:pt idx="1472">
                  <c:v>29.5</c:v>
                </c:pt>
                <c:pt idx="1473">
                  <c:v>29.5</c:v>
                </c:pt>
                <c:pt idx="1474">
                  <c:v>29.5</c:v>
                </c:pt>
                <c:pt idx="1475">
                  <c:v>29.5</c:v>
                </c:pt>
                <c:pt idx="1476">
                  <c:v>29.5</c:v>
                </c:pt>
                <c:pt idx="1477">
                  <c:v>29.5</c:v>
                </c:pt>
                <c:pt idx="1478">
                  <c:v>29.5</c:v>
                </c:pt>
                <c:pt idx="1479">
                  <c:v>29.5</c:v>
                </c:pt>
                <c:pt idx="1480">
                  <c:v>29.5</c:v>
                </c:pt>
                <c:pt idx="1481">
                  <c:v>29.5</c:v>
                </c:pt>
                <c:pt idx="1482">
                  <c:v>29.5</c:v>
                </c:pt>
                <c:pt idx="1483">
                  <c:v>29.5</c:v>
                </c:pt>
                <c:pt idx="1484">
                  <c:v>29.5</c:v>
                </c:pt>
                <c:pt idx="1485">
                  <c:v>29.5</c:v>
                </c:pt>
                <c:pt idx="1486">
                  <c:v>29.5</c:v>
                </c:pt>
                <c:pt idx="1487">
                  <c:v>29.5</c:v>
                </c:pt>
                <c:pt idx="1488">
                  <c:v>29.5</c:v>
                </c:pt>
                <c:pt idx="1489">
                  <c:v>29.5</c:v>
                </c:pt>
                <c:pt idx="1490">
                  <c:v>29.5</c:v>
                </c:pt>
                <c:pt idx="1491">
                  <c:v>29.5</c:v>
                </c:pt>
                <c:pt idx="1492">
                  <c:v>29.5</c:v>
                </c:pt>
                <c:pt idx="1493">
                  <c:v>29.5</c:v>
                </c:pt>
                <c:pt idx="1494">
                  <c:v>29.5</c:v>
                </c:pt>
                <c:pt idx="1495">
                  <c:v>29.5</c:v>
                </c:pt>
                <c:pt idx="1496">
                  <c:v>29.5</c:v>
                </c:pt>
                <c:pt idx="1497">
                  <c:v>29.5</c:v>
                </c:pt>
                <c:pt idx="1498">
                  <c:v>29.5</c:v>
                </c:pt>
                <c:pt idx="1499">
                  <c:v>29.5</c:v>
                </c:pt>
                <c:pt idx="1500">
                  <c:v>29.5</c:v>
                </c:pt>
                <c:pt idx="1501">
                  <c:v>29.5</c:v>
                </c:pt>
                <c:pt idx="1502">
                  <c:v>29.5</c:v>
                </c:pt>
                <c:pt idx="1503">
                  <c:v>29.5</c:v>
                </c:pt>
                <c:pt idx="1504">
                  <c:v>29.5</c:v>
                </c:pt>
                <c:pt idx="1505">
                  <c:v>29.5</c:v>
                </c:pt>
                <c:pt idx="1506">
                  <c:v>29.5</c:v>
                </c:pt>
                <c:pt idx="1507">
                  <c:v>29.5</c:v>
                </c:pt>
                <c:pt idx="1508">
                  <c:v>29.5</c:v>
                </c:pt>
                <c:pt idx="1509">
                  <c:v>29.5</c:v>
                </c:pt>
                <c:pt idx="1510">
                  <c:v>29.5</c:v>
                </c:pt>
                <c:pt idx="1511">
                  <c:v>29.5</c:v>
                </c:pt>
                <c:pt idx="1512">
                  <c:v>29.5</c:v>
                </c:pt>
                <c:pt idx="1513">
                  <c:v>29.5</c:v>
                </c:pt>
                <c:pt idx="1514">
                  <c:v>29.5</c:v>
                </c:pt>
                <c:pt idx="1515">
                  <c:v>29.5</c:v>
                </c:pt>
                <c:pt idx="1516">
                  <c:v>29.5</c:v>
                </c:pt>
                <c:pt idx="1517">
                  <c:v>29.5</c:v>
                </c:pt>
                <c:pt idx="1518">
                  <c:v>29.5</c:v>
                </c:pt>
                <c:pt idx="1519">
                  <c:v>29.5</c:v>
                </c:pt>
                <c:pt idx="1520">
                  <c:v>29.5</c:v>
                </c:pt>
                <c:pt idx="1521">
                  <c:v>29.5</c:v>
                </c:pt>
                <c:pt idx="1522">
                  <c:v>29.5</c:v>
                </c:pt>
                <c:pt idx="1523">
                  <c:v>29.5</c:v>
                </c:pt>
                <c:pt idx="1524">
                  <c:v>29.5</c:v>
                </c:pt>
                <c:pt idx="1525">
                  <c:v>29.5</c:v>
                </c:pt>
                <c:pt idx="1526">
                  <c:v>29.5</c:v>
                </c:pt>
                <c:pt idx="1527">
                  <c:v>29.5</c:v>
                </c:pt>
                <c:pt idx="1528">
                  <c:v>29.5</c:v>
                </c:pt>
                <c:pt idx="1529">
                  <c:v>29.5</c:v>
                </c:pt>
                <c:pt idx="1530">
                  <c:v>29.5</c:v>
                </c:pt>
                <c:pt idx="1531">
                  <c:v>29.5</c:v>
                </c:pt>
                <c:pt idx="1532">
                  <c:v>29.5</c:v>
                </c:pt>
                <c:pt idx="1533">
                  <c:v>29.5</c:v>
                </c:pt>
                <c:pt idx="1534">
                  <c:v>29.5</c:v>
                </c:pt>
                <c:pt idx="1535">
                  <c:v>29.5</c:v>
                </c:pt>
                <c:pt idx="1536">
                  <c:v>29.5</c:v>
                </c:pt>
                <c:pt idx="1537">
                  <c:v>29.5</c:v>
                </c:pt>
                <c:pt idx="1538">
                  <c:v>29.5</c:v>
                </c:pt>
                <c:pt idx="1539">
                  <c:v>29.5</c:v>
                </c:pt>
                <c:pt idx="1540">
                  <c:v>29.5</c:v>
                </c:pt>
                <c:pt idx="1541">
                  <c:v>29.5</c:v>
                </c:pt>
                <c:pt idx="1542">
                  <c:v>29.5</c:v>
                </c:pt>
                <c:pt idx="1543">
                  <c:v>29.5</c:v>
                </c:pt>
                <c:pt idx="1544">
                  <c:v>29.5</c:v>
                </c:pt>
                <c:pt idx="1545">
                  <c:v>29.5</c:v>
                </c:pt>
                <c:pt idx="1546">
                  <c:v>29.5</c:v>
                </c:pt>
                <c:pt idx="1547">
                  <c:v>29.5</c:v>
                </c:pt>
                <c:pt idx="1548">
                  <c:v>29.5</c:v>
                </c:pt>
                <c:pt idx="1549">
                  <c:v>29.5</c:v>
                </c:pt>
                <c:pt idx="1550">
                  <c:v>29.5</c:v>
                </c:pt>
                <c:pt idx="1551">
                  <c:v>29.5</c:v>
                </c:pt>
                <c:pt idx="1552">
                  <c:v>29.5</c:v>
                </c:pt>
                <c:pt idx="1553">
                  <c:v>29.5</c:v>
                </c:pt>
                <c:pt idx="1554">
                  <c:v>29.5</c:v>
                </c:pt>
                <c:pt idx="1555">
                  <c:v>29.5</c:v>
                </c:pt>
                <c:pt idx="1556">
                  <c:v>29.5</c:v>
                </c:pt>
                <c:pt idx="1557">
                  <c:v>29.5</c:v>
                </c:pt>
                <c:pt idx="1558">
                  <c:v>29.5</c:v>
                </c:pt>
                <c:pt idx="1559">
                  <c:v>29.5</c:v>
                </c:pt>
                <c:pt idx="1560">
                  <c:v>29.5</c:v>
                </c:pt>
                <c:pt idx="1561">
                  <c:v>29.5</c:v>
                </c:pt>
                <c:pt idx="1562">
                  <c:v>29.5</c:v>
                </c:pt>
                <c:pt idx="1563">
                  <c:v>29.5</c:v>
                </c:pt>
                <c:pt idx="1564">
                  <c:v>29.5</c:v>
                </c:pt>
                <c:pt idx="1565">
                  <c:v>29.5</c:v>
                </c:pt>
                <c:pt idx="1566">
                  <c:v>29.5</c:v>
                </c:pt>
                <c:pt idx="1567">
                  <c:v>29.5</c:v>
                </c:pt>
                <c:pt idx="1568">
                  <c:v>29.5</c:v>
                </c:pt>
                <c:pt idx="1569">
                  <c:v>29.5</c:v>
                </c:pt>
                <c:pt idx="1570">
                  <c:v>29.5</c:v>
                </c:pt>
                <c:pt idx="1571">
                  <c:v>29.5</c:v>
                </c:pt>
                <c:pt idx="1572">
                  <c:v>29.5</c:v>
                </c:pt>
                <c:pt idx="1573">
                  <c:v>29.5</c:v>
                </c:pt>
                <c:pt idx="1574">
                  <c:v>29.5</c:v>
                </c:pt>
                <c:pt idx="1575">
                  <c:v>29.5</c:v>
                </c:pt>
                <c:pt idx="1576">
                  <c:v>29.5</c:v>
                </c:pt>
                <c:pt idx="1577">
                  <c:v>29.5</c:v>
                </c:pt>
                <c:pt idx="1578">
                  <c:v>29.5</c:v>
                </c:pt>
                <c:pt idx="1579">
                  <c:v>29.5</c:v>
                </c:pt>
                <c:pt idx="1580">
                  <c:v>29.5</c:v>
                </c:pt>
                <c:pt idx="1581">
                  <c:v>29.5</c:v>
                </c:pt>
                <c:pt idx="1582">
                  <c:v>29.5</c:v>
                </c:pt>
                <c:pt idx="1583">
                  <c:v>29.5</c:v>
                </c:pt>
                <c:pt idx="1584">
                  <c:v>29.5</c:v>
                </c:pt>
                <c:pt idx="1585">
                  <c:v>29.5</c:v>
                </c:pt>
                <c:pt idx="1586">
                  <c:v>29.5</c:v>
                </c:pt>
                <c:pt idx="1587">
                  <c:v>29.5</c:v>
                </c:pt>
                <c:pt idx="1588">
                  <c:v>29.5</c:v>
                </c:pt>
                <c:pt idx="1589">
                  <c:v>29.5</c:v>
                </c:pt>
                <c:pt idx="1590">
                  <c:v>29.5</c:v>
                </c:pt>
                <c:pt idx="1591">
                  <c:v>29.5</c:v>
                </c:pt>
                <c:pt idx="1592">
                  <c:v>29.5</c:v>
                </c:pt>
                <c:pt idx="1593">
                  <c:v>29.5</c:v>
                </c:pt>
                <c:pt idx="1594">
                  <c:v>29.5</c:v>
                </c:pt>
                <c:pt idx="1595">
                  <c:v>29.5</c:v>
                </c:pt>
                <c:pt idx="1596">
                  <c:v>29.5</c:v>
                </c:pt>
                <c:pt idx="1597">
                  <c:v>29.5</c:v>
                </c:pt>
                <c:pt idx="1598">
                  <c:v>29.5</c:v>
                </c:pt>
                <c:pt idx="1599">
                  <c:v>29.5</c:v>
                </c:pt>
                <c:pt idx="1600">
                  <c:v>29.5</c:v>
                </c:pt>
                <c:pt idx="1601">
                  <c:v>29.5</c:v>
                </c:pt>
                <c:pt idx="1602">
                  <c:v>29.5</c:v>
                </c:pt>
                <c:pt idx="1603">
                  <c:v>29.5</c:v>
                </c:pt>
                <c:pt idx="1604">
                  <c:v>29.5</c:v>
                </c:pt>
                <c:pt idx="1605">
                  <c:v>29.5</c:v>
                </c:pt>
                <c:pt idx="1606">
                  <c:v>29.5</c:v>
                </c:pt>
                <c:pt idx="1607">
                  <c:v>29.5</c:v>
                </c:pt>
                <c:pt idx="1608">
                  <c:v>29.5</c:v>
                </c:pt>
                <c:pt idx="1609">
                  <c:v>29.5</c:v>
                </c:pt>
                <c:pt idx="1610">
                  <c:v>29.5</c:v>
                </c:pt>
                <c:pt idx="1611">
                  <c:v>29.5</c:v>
                </c:pt>
                <c:pt idx="1612">
                  <c:v>29.5</c:v>
                </c:pt>
                <c:pt idx="1613">
                  <c:v>29.5</c:v>
                </c:pt>
                <c:pt idx="1614">
                  <c:v>29.5</c:v>
                </c:pt>
                <c:pt idx="1615">
                  <c:v>29.5</c:v>
                </c:pt>
                <c:pt idx="1616">
                  <c:v>29.5</c:v>
                </c:pt>
                <c:pt idx="1617">
                  <c:v>29.5</c:v>
                </c:pt>
                <c:pt idx="1618">
                  <c:v>29.5</c:v>
                </c:pt>
                <c:pt idx="1619">
                  <c:v>29.5</c:v>
                </c:pt>
                <c:pt idx="1620">
                  <c:v>29.5</c:v>
                </c:pt>
                <c:pt idx="1621">
                  <c:v>29.5</c:v>
                </c:pt>
                <c:pt idx="1622">
                  <c:v>29.5</c:v>
                </c:pt>
                <c:pt idx="1623">
                  <c:v>29.5</c:v>
                </c:pt>
                <c:pt idx="1624">
                  <c:v>29.5</c:v>
                </c:pt>
                <c:pt idx="1625">
                  <c:v>29.5</c:v>
                </c:pt>
                <c:pt idx="1626">
                  <c:v>29.5</c:v>
                </c:pt>
                <c:pt idx="1627">
                  <c:v>29.5</c:v>
                </c:pt>
                <c:pt idx="1628">
                  <c:v>29.5</c:v>
                </c:pt>
                <c:pt idx="1629">
                  <c:v>29.5</c:v>
                </c:pt>
                <c:pt idx="1630">
                  <c:v>29.5</c:v>
                </c:pt>
                <c:pt idx="1631">
                  <c:v>29.5</c:v>
                </c:pt>
                <c:pt idx="1632">
                  <c:v>29.5</c:v>
                </c:pt>
                <c:pt idx="1633">
                  <c:v>29.5</c:v>
                </c:pt>
                <c:pt idx="1634">
                  <c:v>29.5</c:v>
                </c:pt>
                <c:pt idx="1635">
                  <c:v>29.5</c:v>
                </c:pt>
                <c:pt idx="1636">
                  <c:v>29.5</c:v>
                </c:pt>
                <c:pt idx="1637">
                  <c:v>29.5</c:v>
                </c:pt>
                <c:pt idx="1638">
                  <c:v>29.5</c:v>
                </c:pt>
                <c:pt idx="1639">
                  <c:v>29.5</c:v>
                </c:pt>
                <c:pt idx="1640">
                  <c:v>29.5</c:v>
                </c:pt>
                <c:pt idx="1641">
                  <c:v>29.5</c:v>
                </c:pt>
                <c:pt idx="1642">
                  <c:v>29.5</c:v>
                </c:pt>
                <c:pt idx="1643">
                  <c:v>29.5</c:v>
                </c:pt>
                <c:pt idx="1644">
                  <c:v>29.5</c:v>
                </c:pt>
                <c:pt idx="1645">
                  <c:v>29.5</c:v>
                </c:pt>
                <c:pt idx="1646">
                  <c:v>29.5</c:v>
                </c:pt>
                <c:pt idx="1647">
                  <c:v>29.5</c:v>
                </c:pt>
                <c:pt idx="1648">
                  <c:v>29.5</c:v>
                </c:pt>
                <c:pt idx="1649">
                  <c:v>29.5</c:v>
                </c:pt>
                <c:pt idx="1650">
                  <c:v>29.5</c:v>
                </c:pt>
                <c:pt idx="1651">
                  <c:v>29.5</c:v>
                </c:pt>
                <c:pt idx="1652">
                  <c:v>29.5</c:v>
                </c:pt>
                <c:pt idx="1653">
                  <c:v>29.5</c:v>
                </c:pt>
                <c:pt idx="1654">
                  <c:v>29.5</c:v>
                </c:pt>
                <c:pt idx="1655">
                  <c:v>29.5</c:v>
                </c:pt>
                <c:pt idx="1656">
                  <c:v>29.5</c:v>
                </c:pt>
                <c:pt idx="1657">
                  <c:v>29.5</c:v>
                </c:pt>
                <c:pt idx="1658">
                  <c:v>29.5</c:v>
                </c:pt>
                <c:pt idx="1659">
                  <c:v>29.5</c:v>
                </c:pt>
                <c:pt idx="1660">
                  <c:v>29.5</c:v>
                </c:pt>
                <c:pt idx="1661">
                  <c:v>29.5</c:v>
                </c:pt>
                <c:pt idx="1662">
                  <c:v>29.5</c:v>
                </c:pt>
                <c:pt idx="1663">
                  <c:v>29.5</c:v>
                </c:pt>
                <c:pt idx="1664">
                  <c:v>29.5</c:v>
                </c:pt>
                <c:pt idx="1665">
                  <c:v>29.5</c:v>
                </c:pt>
                <c:pt idx="1666">
                  <c:v>29.5</c:v>
                </c:pt>
                <c:pt idx="1667">
                  <c:v>29.5</c:v>
                </c:pt>
                <c:pt idx="1668">
                  <c:v>29.5</c:v>
                </c:pt>
                <c:pt idx="1669">
                  <c:v>29.5</c:v>
                </c:pt>
                <c:pt idx="1670">
                  <c:v>29.5</c:v>
                </c:pt>
                <c:pt idx="1671">
                  <c:v>29.5</c:v>
                </c:pt>
                <c:pt idx="1672">
                  <c:v>29.5</c:v>
                </c:pt>
                <c:pt idx="1673">
                  <c:v>29.5</c:v>
                </c:pt>
                <c:pt idx="1674">
                  <c:v>29.5</c:v>
                </c:pt>
                <c:pt idx="1675">
                  <c:v>29.5</c:v>
                </c:pt>
                <c:pt idx="1676">
                  <c:v>29.5</c:v>
                </c:pt>
                <c:pt idx="1677">
                  <c:v>29.5</c:v>
                </c:pt>
                <c:pt idx="1678">
                  <c:v>29.5</c:v>
                </c:pt>
                <c:pt idx="1679">
                  <c:v>29.5</c:v>
                </c:pt>
                <c:pt idx="1680">
                  <c:v>29.5</c:v>
                </c:pt>
                <c:pt idx="1681">
                  <c:v>29.5</c:v>
                </c:pt>
                <c:pt idx="1682">
                  <c:v>29.5</c:v>
                </c:pt>
                <c:pt idx="1683">
                  <c:v>29.5</c:v>
                </c:pt>
                <c:pt idx="1684">
                  <c:v>29.5</c:v>
                </c:pt>
                <c:pt idx="1685">
                  <c:v>29.5</c:v>
                </c:pt>
                <c:pt idx="1686">
                  <c:v>29.5</c:v>
                </c:pt>
                <c:pt idx="1687">
                  <c:v>29.5</c:v>
                </c:pt>
                <c:pt idx="1688">
                  <c:v>29.5</c:v>
                </c:pt>
                <c:pt idx="1689">
                  <c:v>29.5</c:v>
                </c:pt>
                <c:pt idx="1690">
                  <c:v>29.5</c:v>
                </c:pt>
                <c:pt idx="1691">
                  <c:v>29.5</c:v>
                </c:pt>
                <c:pt idx="1692">
                  <c:v>29.5</c:v>
                </c:pt>
                <c:pt idx="1693">
                  <c:v>29.5</c:v>
                </c:pt>
                <c:pt idx="1694">
                  <c:v>29.5</c:v>
                </c:pt>
                <c:pt idx="1695">
                  <c:v>29.5</c:v>
                </c:pt>
                <c:pt idx="1696">
                  <c:v>29.5</c:v>
                </c:pt>
                <c:pt idx="1697">
                  <c:v>29.5</c:v>
                </c:pt>
                <c:pt idx="1698">
                  <c:v>29.5</c:v>
                </c:pt>
                <c:pt idx="1699">
                  <c:v>29.5</c:v>
                </c:pt>
                <c:pt idx="1700">
                  <c:v>29.5</c:v>
                </c:pt>
                <c:pt idx="1701">
                  <c:v>29.5</c:v>
                </c:pt>
                <c:pt idx="1702">
                  <c:v>29.5</c:v>
                </c:pt>
                <c:pt idx="1703">
                  <c:v>29.5</c:v>
                </c:pt>
                <c:pt idx="1704">
                  <c:v>29.5</c:v>
                </c:pt>
                <c:pt idx="1705">
                  <c:v>29.5</c:v>
                </c:pt>
                <c:pt idx="1706">
                  <c:v>29.5</c:v>
                </c:pt>
                <c:pt idx="1707">
                  <c:v>29.5</c:v>
                </c:pt>
                <c:pt idx="1708">
                  <c:v>29.5</c:v>
                </c:pt>
                <c:pt idx="1709">
                  <c:v>29.5</c:v>
                </c:pt>
                <c:pt idx="1710">
                  <c:v>29.5</c:v>
                </c:pt>
                <c:pt idx="1711">
                  <c:v>29.5</c:v>
                </c:pt>
                <c:pt idx="1712">
                  <c:v>29.5</c:v>
                </c:pt>
                <c:pt idx="1713">
                  <c:v>29.5</c:v>
                </c:pt>
                <c:pt idx="1714">
                  <c:v>29.5</c:v>
                </c:pt>
                <c:pt idx="1715">
                  <c:v>29.5</c:v>
                </c:pt>
                <c:pt idx="1716">
                  <c:v>29.5</c:v>
                </c:pt>
                <c:pt idx="1717">
                  <c:v>29.5</c:v>
                </c:pt>
                <c:pt idx="1718">
                  <c:v>29.5</c:v>
                </c:pt>
                <c:pt idx="1719">
                  <c:v>29.5</c:v>
                </c:pt>
                <c:pt idx="1720">
                  <c:v>29.5</c:v>
                </c:pt>
                <c:pt idx="1721">
                  <c:v>29.5</c:v>
                </c:pt>
                <c:pt idx="1722">
                  <c:v>29.5</c:v>
                </c:pt>
                <c:pt idx="1723">
                  <c:v>29.5</c:v>
                </c:pt>
                <c:pt idx="1724">
                  <c:v>29.5</c:v>
                </c:pt>
                <c:pt idx="1725">
                  <c:v>29.5</c:v>
                </c:pt>
                <c:pt idx="1726">
                  <c:v>29.5</c:v>
                </c:pt>
                <c:pt idx="1727">
                  <c:v>29.5</c:v>
                </c:pt>
                <c:pt idx="1728">
                  <c:v>29.5</c:v>
                </c:pt>
                <c:pt idx="1729">
                  <c:v>29.5</c:v>
                </c:pt>
                <c:pt idx="1730">
                  <c:v>29.5</c:v>
                </c:pt>
                <c:pt idx="1731">
                  <c:v>29.5</c:v>
                </c:pt>
                <c:pt idx="1732">
                  <c:v>29.5</c:v>
                </c:pt>
                <c:pt idx="1733">
                  <c:v>29.5</c:v>
                </c:pt>
                <c:pt idx="1734">
                  <c:v>29.5</c:v>
                </c:pt>
                <c:pt idx="1735">
                  <c:v>29.5</c:v>
                </c:pt>
                <c:pt idx="1736">
                  <c:v>29.5</c:v>
                </c:pt>
                <c:pt idx="1737">
                  <c:v>29.5</c:v>
                </c:pt>
                <c:pt idx="1738">
                  <c:v>29.5</c:v>
                </c:pt>
                <c:pt idx="1739">
                  <c:v>29.5</c:v>
                </c:pt>
                <c:pt idx="1740">
                  <c:v>29.5</c:v>
                </c:pt>
                <c:pt idx="1741">
                  <c:v>29.5</c:v>
                </c:pt>
                <c:pt idx="1742">
                  <c:v>29.5</c:v>
                </c:pt>
                <c:pt idx="1743">
                  <c:v>29.5</c:v>
                </c:pt>
                <c:pt idx="1744">
                  <c:v>29.5</c:v>
                </c:pt>
                <c:pt idx="1745">
                  <c:v>29.5</c:v>
                </c:pt>
                <c:pt idx="1746">
                  <c:v>29.5</c:v>
                </c:pt>
                <c:pt idx="1747">
                  <c:v>29.5</c:v>
                </c:pt>
                <c:pt idx="1748">
                  <c:v>29.5</c:v>
                </c:pt>
                <c:pt idx="1749">
                  <c:v>29.5</c:v>
                </c:pt>
                <c:pt idx="1750">
                  <c:v>29.5</c:v>
                </c:pt>
                <c:pt idx="1751">
                  <c:v>29.5</c:v>
                </c:pt>
                <c:pt idx="1752">
                  <c:v>29.5</c:v>
                </c:pt>
                <c:pt idx="1753">
                  <c:v>29.5</c:v>
                </c:pt>
                <c:pt idx="1754">
                  <c:v>29.5</c:v>
                </c:pt>
                <c:pt idx="1755">
                  <c:v>29.5</c:v>
                </c:pt>
                <c:pt idx="1756">
                  <c:v>29.5</c:v>
                </c:pt>
                <c:pt idx="1757">
                  <c:v>29.5</c:v>
                </c:pt>
                <c:pt idx="1758">
                  <c:v>29.5</c:v>
                </c:pt>
                <c:pt idx="1759">
                  <c:v>29.5</c:v>
                </c:pt>
                <c:pt idx="1760">
                  <c:v>29.5</c:v>
                </c:pt>
                <c:pt idx="1761">
                  <c:v>29.5</c:v>
                </c:pt>
                <c:pt idx="1762">
                  <c:v>29.5</c:v>
                </c:pt>
                <c:pt idx="1763">
                  <c:v>29.5</c:v>
                </c:pt>
                <c:pt idx="1764">
                  <c:v>29.5</c:v>
                </c:pt>
                <c:pt idx="1765">
                  <c:v>29.5</c:v>
                </c:pt>
                <c:pt idx="1766">
                  <c:v>29.5</c:v>
                </c:pt>
                <c:pt idx="1767">
                  <c:v>29.5</c:v>
                </c:pt>
                <c:pt idx="1768">
                  <c:v>29.5</c:v>
                </c:pt>
                <c:pt idx="1769">
                  <c:v>29.5</c:v>
                </c:pt>
                <c:pt idx="1770">
                  <c:v>29.5</c:v>
                </c:pt>
                <c:pt idx="1771">
                  <c:v>29.5</c:v>
                </c:pt>
                <c:pt idx="1772">
                  <c:v>29.5</c:v>
                </c:pt>
                <c:pt idx="1773">
                  <c:v>29.5</c:v>
                </c:pt>
                <c:pt idx="1774">
                  <c:v>29.5</c:v>
                </c:pt>
                <c:pt idx="1775">
                  <c:v>29.5</c:v>
                </c:pt>
                <c:pt idx="1776">
                  <c:v>29.5</c:v>
                </c:pt>
                <c:pt idx="1777">
                  <c:v>29.5</c:v>
                </c:pt>
                <c:pt idx="1778">
                  <c:v>29.5</c:v>
                </c:pt>
                <c:pt idx="1779">
                  <c:v>29.5</c:v>
                </c:pt>
                <c:pt idx="1780">
                  <c:v>29.5</c:v>
                </c:pt>
                <c:pt idx="1781">
                  <c:v>29.5</c:v>
                </c:pt>
                <c:pt idx="1782">
                  <c:v>29.5</c:v>
                </c:pt>
                <c:pt idx="1783">
                  <c:v>29.5</c:v>
                </c:pt>
                <c:pt idx="1784">
                  <c:v>29.5</c:v>
                </c:pt>
                <c:pt idx="1785">
                  <c:v>29.5</c:v>
                </c:pt>
                <c:pt idx="1786">
                  <c:v>29.5</c:v>
                </c:pt>
                <c:pt idx="1787">
                  <c:v>29.5</c:v>
                </c:pt>
                <c:pt idx="1788">
                  <c:v>29.5</c:v>
                </c:pt>
                <c:pt idx="1789">
                  <c:v>29.5</c:v>
                </c:pt>
                <c:pt idx="1790">
                  <c:v>29.5</c:v>
                </c:pt>
                <c:pt idx="1791">
                  <c:v>29.5</c:v>
                </c:pt>
                <c:pt idx="1792">
                  <c:v>29.5</c:v>
                </c:pt>
                <c:pt idx="1793">
                  <c:v>29.5</c:v>
                </c:pt>
                <c:pt idx="1794">
                  <c:v>29.5</c:v>
                </c:pt>
                <c:pt idx="1795">
                  <c:v>29.5</c:v>
                </c:pt>
                <c:pt idx="1796">
                  <c:v>29.5</c:v>
                </c:pt>
                <c:pt idx="1797">
                  <c:v>29.5</c:v>
                </c:pt>
                <c:pt idx="1798">
                  <c:v>29.5</c:v>
                </c:pt>
                <c:pt idx="1799">
                  <c:v>29.5</c:v>
                </c:pt>
                <c:pt idx="1800">
                  <c:v>29.5</c:v>
                </c:pt>
                <c:pt idx="1801">
                  <c:v>29.5</c:v>
                </c:pt>
                <c:pt idx="1802">
                  <c:v>29.5</c:v>
                </c:pt>
                <c:pt idx="1803">
                  <c:v>29.5</c:v>
                </c:pt>
                <c:pt idx="1804">
                  <c:v>29.5</c:v>
                </c:pt>
                <c:pt idx="1805">
                  <c:v>29.5</c:v>
                </c:pt>
                <c:pt idx="1806">
                  <c:v>29.5</c:v>
                </c:pt>
                <c:pt idx="1807">
                  <c:v>29.5</c:v>
                </c:pt>
                <c:pt idx="1808">
                  <c:v>29.5</c:v>
                </c:pt>
                <c:pt idx="1809">
                  <c:v>29.5</c:v>
                </c:pt>
                <c:pt idx="1810">
                  <c:v>29.5</c:v>
                </c:pt>
                <c:pt idx="1811">
                  <c:v>29.5</c:v>
                </c:pt>
                <c:pt idx="1812">
                  <c:v>29.5</c:v>
                </c:pt>
                <c:pt idx="1813">
                  <c:v>29.5</c:v>
                </c:pt>
                <c:pt idx="1814">
                  <c:v>29.5</c:v>
                </c:pt>
                <c:pt idx="1815">
                  <c:v>29.5</c:v>
                </c:pt>
                <c:pt idx="1816">
                  <c:v>29.5</c:v>
                </c:pt>
                <c:pt idx="1817">
                  <c:v>29.5</c:v>
                </c:pt>
                <c:pt idx="1818">
                  <c:v>29.5</c:v>
                </c:pt>
                <c:pt idx="1819">
                  <c:v>29.5</c:v>
                </c:pt>
                <c:pt idx="1820">
                  <c:v>29.5</c:v>
                </c:pt>
                <c:pt idx="1821">
                  <c:v>29.5</c:v>
                </c:pt>
                <c:pt idx="1822">
                  <c:v>29.5</c:v>
                </c:pt>
                <c:pt idx="1823">
                  <c:v>29.5</c:v>
                </c:pt>
                <c:pt idx="1824">
                  <c:v>29.5</c:v>
                </c:pt>
                <c:pt idx="1825">
                  <c:v>29.5</c:v>
                </c:pt>
                <c:pt idx="1826">
                  <c:v>29.5</c:v>
                </c:pt>
                <c:pt idx="1827">
                  <c:v>29.5</c:v>
                </c:pt>
                <c:pt idx="1828">
                  <c:v>29.5</c:v>
                </c:pt>
                <c:pt idx="1829">
                  <c:v>29.5</c:v>
                </c:pt>
                <c:pt idx="1830">
                  <c:v>29.5</c:v>
                </c:pt>
                <c:pt idx="1831">
                  <c:v>29.5</c:v>
                </c:pt>
                <c:pt idx="1832">
                  <c:v>29.5</c:v>
                </c:pt>
                <c:pt idx="1833">
                  <c:v>29.5</c:v>
                </c:pt>
                <c:pt idx="1834">
                  <c:v>29.5</c:v>
                </c:pt>
                <c:pt idx="1835">
                  <c:v>29.5</c:v>
                </c:pt>
                <c:pt idx="1836">
                  <c:v>29.5</c:v>
                </c:pt>
                <c:pt idx="1837">
                  <c:v>29.5</c:v>
                </c:pt>
                <c:pt idx="1838">
                  <c:v>29.5</c:v>
                </c:pt>
                <c:pt idx="1839">
                  <c:v>29.5</c:v>
                </c:pt>
                <c:pt idx="1840">
                  <c:v>29.5</c:v>
                </c:pt>
                <c:pt idx="1841">
                  <c:v>29.5</c:v>
                </c:pt>
                <c:pt idx="1842">
                  <c:v>29.5</c:v>
                </c:pt>
                <c:pt idx="1843">
                  <c:v>29.5</c:v>
                </c:pt>
                <c:pt idx="1844">
                  <c:v>29.5</c:v>
                </c:pt>
                <c:pt idx="1845">
                  <c:v>29.5</c:v>
                </c:pt>
                <c:pt idx="1846">
                  <c:v>29.5</c:v>
                </c:pt>
                <c:pt idx="1847">
                  <c:v>29.5</c:v>
                </c:pt>
                <c:pt idx="1848">
                  <c:v>29.5</c:v>
                </c:pt>
                <c:pt idx="1849">
                  <c:v>29.5</c:v>
                </c:pt>
                <c:pt idx="1850">
                  <c:v>29.5</c:v>
                </c:pt>
                <c:pt idx="1851">
                  <c:v>29.5</c:v>
                </c:pt>
                <c:pt idx="1852">
                  <c:v>29.5</c:v>
                </c:pt>
                <c:pt idx="1853">
                  <c:v>29.5</c:v>
                </c:pt>
                <c:pt idx="1854">
                  <c:v>29.5</c:v>
                </c:pt>
                <c:pt idx="1855">
                  <c:v>29.5</c:v>
                </c:pt>
                <c:pt idx="1856">
                  <c:v>29.5</c:v>
                </c:pt>
                <c:pt idx="1857">
                  <c:v>29.5</c:v>
                </c:pt>
                <c:pt idx="1858">
                  <c:v>29.5</c:v>
                </c:pt>
                <c:pt idx="1859">
                  <c:v>29.5</c:v>
                </c:pt>
                <c:pt idx="1860">
                  <c:v>29.5</c:v>
                </c:pt>
                <c:pt idx="1861">
                  <c:v>29.5</c:v>
                </c:pt>
                <c:pt idx="1862">
                  <c:v>29.5</c:v>
                </c:pt>
                <c:pt idx="1863">
                  <c:v>29.5</c:v>
                </c:pt>
                <c:pt idx="1864">
                  <c:v>29.5</c:v>
                </c:pt>
                <c:pt idx="1865">
                  <c:v>29.5</c:v>
                </c:pt>
                <c:pt idx="1866">
                  <c:v>29.5</c:v>
                </c:pt>
                <c:pt idx="1867">
                  <c:v>29.5</c:v>
                </c:pt>
                <c:pt idx="1868">
                  <c:v>29.5</c:v>
                </c:pt>
                <c:pt idx="1869">
                  <c:v>29.5</c:v>
                </c:pt>
                <c:pt idx="1870">
                  <c:v>29.5</c:v>
                </c:pt>
                <c:pt idx="1871">
                  <c:v>29.5</c:v>
                </c:pt>
                <c:pt idx="1872">
                  <c:v>29.5</c:v>
                </c:pt>
                <c:pt idx="1873">
                  <c:v>29.5</c:v>
                </c:pt>
                <c:pt idx="1874">
                  <c:v>29.5</c:v>
                </c:pt>
                <c:pt idx="1875">
                  <c:v>29.5</c:v>
                </c:pt>
                <c:pt idx="1876">
                  <c:v>29.5</c:v>
                </c:pt>
                <c:pt idx="1877">
                  <c:v>29.5</c:v>
                </c:pt>
                <c:pt idx="1878">
                  <c:v>29.5</c:v>
                </c:pt>
                <c:pt idx="1879">
                  <c:v>29.5</c:v>
                </c:pt>
                <c:pt idx="1880">
                  <c:v>29.5</c:v>
                </c:pt>
                <c:pt idx="1881">
                  <c:v>29.5</c:v>
                </c:pt>
                <c:pt idx="1882">
                  <c:v>29.5</c:v>
                </c:pt>
                <c:pt idx="1883">
                  <c:v>29.5</c:v>
                </c:pt>
                <c:pt idx="1884">
                  <c:v>29.5</c:v>
                </c:pt>
                <c:pt idx="1885">
                  <c:v>29.5</c:v>
                </c:pt>
                <c:pt idx="1886">
                  <c:v>29.5</c:v>
                </c:pt>
                <c:pt idx="1887">
                  <c:v>29.5</c:v>
                </c:pt>
                <c:pt idx="1888">
                  <c:v>29.5</c:v>
                </c:pt>
                <c:pt idx="1889">
                  <c:v>29.5</c:v>
                </c:pt>
                <c:pt idx="1890">
                  <c:v>29.5</c:v>
                </c:pt>
                <c:pt idx="1891">
                  <c:v>29.5</c:v>
                </c:pt>
                <c:pt idx="1892">
                  <c:v>29.5</c:v>
                </c:pt>
                <c:pt idx="1893">
                  <c:v>29.5</c:v>
                </c:pt>
                <c:pt idx="1894">
                  <c:v>29.5</c:v>
                </c:pt>
                <c:pt idx="1895">
                  <c:v>29.5</c:v>
                </c:pt>
                <c:pt idx="1896">
                  <c:v>29.5</c:v>
                </c:pt>
                <c:pt idx="1897">
                  <c:v>29.5</c:v>
                </c:pt>
                <c:pt idx="1898">
                  <c:v>29.5</c:v>
                </c:pt>
                <c:pt idx="1899">
                  <c:v>29.5</c:v>
                </c:pt>
                <c:pt idx="1900">
                  <c:v>29.5</c:v>
                </c:pt>
                <c:pt idx="1901">
                  <c:v>29.5</c:v>
                </c:pt>
                <c:pt idx="1902">
                  <c:v>29.5</c:v>
                </c:pt>
                <c:pt idx="1903">
                  <c:v>29.5</c:v>
                </c:pt>
                <c:pt idx="1904">
                  <c:v>29.5</c:v>
                </c:pt>
                <c:pt idx="1905">
                  <c:v>29.5</c:v>
                </c:pt>
                <c:pt idx="1906">
                  <c:v>29.5</c:v>
                </c:pt>
                <c:pt idx="1907">
                  <c:v>29.5</c:v>
                </c:pt>
                <c:pt idx="1908">
                  <c:v>29.5</c:v>
                </c:pt>
                <c:pt idx="1909">
                  <c:v>29.5</c:v>
                </c:pt>
                <c:pt idx="1910">
                  <c:v>29.5</c:v>
                </c:pt>
                <c:pt idx="1911">
                  <c:v>29.5</c:v>
                </c:pt>
                <c:pt idx="1912">
                  <c:v>29.5</c:v>
                </c:pt>
                <c:pt idx="1913">
                  <c:v>29.5</c:v>
                </c:pt>
                <c:pt idx="1914">
                  <c:v>29.5</c:v>
                </c:pt>
                <c:pt idx="1915">
                  <c:v>29.5</c:v>
                </c:pt>
                <c:pt idx="1916">
                  <c:v>29.5</c:v>
                </c:pt>
                <c:pt idx="1917">
                  <c:v>29.5</c:v>
                </c:pt>
                <c:pt idx="1918">
                  <c:v>29.5</c:v>
                </c:pt>
                <c:pt idx="1919">
                  <c:v>29.5</c:v>
                </c:pt>
                <c:pt idx="1920">
                  <c:v>29.5</c:v>
                </c:pt>
                <c:pt idx="1921">
                  <c:v>29.5</c:v>
                </c:pt>
                <c:pt idx="1922">
                  <c:v>29.5</c:v>
                </c:pt>
                <c:pt idx="1923">
                  <c:v>29.5</c:v>
                </c:pt>
                <c:pt idx="1924">
                  <c:v>29.5</c:v>
                </c:pt>
                <c:pt idx="1925">
                  <c:v>29.5</c:v>
                </c:pt>
                <c:pt idx="1926">
                  <c:v>29.5</c:v>
                </c:pt>
                <c:pt idx="1927">
                  <c:v>29.5</c:v>
                </c:pt>
                <c:pt idx="1928">
                  <c:v>29.5</c:v>
                </c:pt>
                <c:pt idx="1929">
                  <c:v>29.5</c:v>
                </c:pt>
                <c:pt idx="1930">
                  <c:v>29.5</c:v>
                </c:pt>
                <c:pt idx="1931">
                  <c:v>29.5</c:v>
                </c:pt>
                <c:pt idx="1932">
                  <c:v>29.5</c:v>
                </c:pt>
                <c:pt idx="1933">
                  <c:v>29.5</c:v>
                </c:pt>
                <c:pt idx="1934">
                  <c:v>29.5</c:v>
                </c:pt>
                <c:pt idx="1935">
                  <c:v>29.5</c:v>
                </c:pt>
                <c:pt idx="1936">
                  <c:v>29.5</c:v>
                </c:pt>
                <c:pt idx="1937">
                  <c:v>29.5</c:v>
                </c:pt>
                <c:pt idx="1938">
                  <c:v>29.5</c:v>
                </c:pt>
                <c:pt idx="1939">
                  <c:v>29.5</c:v>
                </c:pt>
                <c:pt idx="1940">
                  <c:v>29.5</c:v>
                </c:pt>
                <c:pt idx="1941">
                  <c:v>29.5</c:v>
                </c:pt>
                <c:pt idx="1942">
                  <c:v>29.5</c:v>
                </c:pt>
                <c:pt idx="1943">
                  <c:v>29.5</c:v>
                </c:pt>
                <c:pt idx="1944">
                  <c:v>29.5</c:v>
                </c:pt>
                <c:pt idx="1945">
                  <c:v>29.5</c:v>
                </c:pt>
                <c:pt idx="1946">
                  <c:v>29.5</c:v>
                </c:pt>
                <c:pt idx="1947">
                  <c:v>29.5</c:v>
                </c:pt>
                <c:pt idx="1948">
                  <c:v>29.5</c:v>
                </c:pt>
                <c:pt idx="1949">
                  <c:v>29.5</c:v>
                </c:pt>
                <c:pt idx="1950">
                  <c:v>29.5</c:v>
                </c:pt>
                <c:pt idx="1951">
                  <c:v>29.5</c:v>
                </c:pt>
                <c:pt idx="1952">
                  <c:v>29.5</c:v>
                </c:pt>
                <c:pt idx="1953">
                  <c:v>29.5</c:v>
                </c:pt>
                <c:pt idx="1954">
                  <c:v>29.5</c:v>
                </c:pt>
                <c:pt idx="1955">
                  <c:v>29.5</c:v>
                </c:pt>
                <c:pt idx="1956">
                  <c:v>29.5</c:v>
                </c:pt>
                <c:pt idx="1957">
                  <c:v>29.5</c:v>
                </c:pt>
                <c:pt idx="1958">
                  <c:v>29.5</c:v>
                </c:pt>
                <c:pt idx="1959">
                  <c:v>29.5</c:v>
                </c:pt>
                <c:pt idx="1960">
                  <c:v>29.5</c:v>
                </c:pt>
                <c:pt idx="1961">
                  <c:v>29.5</c:v>
                </c:pt>
                <c:pt idx="1962">
                  <c:v>29.5</c:v>
                </c:pt>
                <c:pt idx="1963">
                  <c:v>29.5</c:v>
                </c:pt>
                <c:pt idx="1964">
                  <c:v>29.5</c:v>
                </c:pt>
                <c:pt idx="1965">
                  <c:v>29.5</c:v>
                </c:pt>
                <c:pt idx="1966">
                  <c:v>29.5</c:v>
                </c:pt>
                <c:pt idx="1967">
                  <c:v>29.5</c:v>
                </c:pt>
                <c:pt idx="1968">
                  <c:v>29.5</c:v>
                </c:pt>
                <c:pt idx="1969">
                  <c:v>29.5</c:v>
                </c:pt>
                <c:pt idx="1970">
                  <c:v>29.5</c:v>
                </c:pt>
                <c:pt idx="1971">
                  <c:v>29.5</c:v>
                </c:pt>
                <c:pt idx="1972">
                  <c:v>29.5</c:v>
                </c:pt>
                <c:pt idx="1973">
                  <c:v>29.5</c:v>
                </c:pt>
                <c:pt idx="1974">
                  <c:v>29.5</c:v>
                </c:pt>
                <c:pt idx="1975">
                  <c:v>29.5</c:v>
                </c:pt>
                <c:pt idx="1976">
                  <c:v>29.5</c:v>
                </c:pt>
                <c:pt idx="1977">
                  <c:v>29.5</c:v>
                </c:pt>
                <c:pt idx="1978">
                  <c:v>29.5</c:v>
                </c:pt>
                <c:pt idx="1979">
                  <c:v>29.5</c:v>
                </c:pt>
                <c:pt idx="1980">
                  <c:v>29.5</c:v>
                </c:pt>
                <c:pt idx="1981">
                  <c:v>29.5</c:v>
                </c:pt>
                <c:pt idx="1982">
                  <c:v>29.5</c:v>
                </c:pt>
                <c:pt idx="1983">
                  <c:v>29.5</c:v>
                </c:pt>
                <c:pt idx="1984">
                  <c:v>29.5</c:v>
                </c:pt>
                <c:pt idx="1985">
                  <c:v>29.5</c:v>
                </c:pt>
                <c:pt idx="1986">
                  <c:v>29.5</c:v>
                </c:pt>
                <c:pt idx="1987">
                  <c:v>29.5</c:v>
                </c:pt>
                <c:pt idx="1988">
                  <c:v>29.5</c:v>
                </c:pt>
                <c:pt idx="1989">
                  <c:v>29.5</c:v>
                </c:pt>
                <c:pt idx="1990">
                  <c:v>29.5</c:v>
                </c:pt>
                <c:pt idx="1991">
                  <c:v>29.5</c:v>
                </c:pt>
                <c:pt idx="1992">
                  <c:v>29.5</c:v>
                </c:pt>
                <c:pt idx="1993">
                  <c:v>29.5</c:v>
                </c:pt>
                <c:pt idx="1994">
                  <c:v>29.5</c:v>
                </c:pt>
                <c:pt idx="1995">
                  <c:v>29.5</c:v>
                </c:pt>
                <c:pt idx="1996">
                  <c:v>29.5</c:v>
                </c:pt>
                <c:pt idx="1997">
                  <c:v>29.5</c:v>
                </c:pt>
                <c:pt idx="1998">
                  <c:v>29.5</c:v>
                </c:pt>
                <c:pt idx="1999">
                  <c:v>29.5</c:v>
                </c:pt>
                <c:pt idx="2000">
                  <c:v>29.5</c:v>
                </c:pt>
                <c:pt idx="2001">
                  <c:v>29.5</c:v>
                </c:pt>
                <c:pt idx="2002">
                  <c:v>29.5</c:v>
                </c:pt>
                <c:pt idx="2003">
                  <c:v>29.5</c:v>
                </c:pt>
                <c:pt idx="2004">
                  <c:v>29.5</c:v>
                </c:pt>
                <c:pt idx="2005">
                  <c:v>29.5</c:v>
                </c:pt>
                <c:pt idx="2006">
                  <c:v>29.5</c:v>
                </c:pt>
                <c:pt idx="2007">
                  <c:v>29.5</c:v>
                </c:pt>
                <c:pt idx="2008">
                  <c:v>29.5</c:v>
                </c:pt>
                <c:pt idx="2009">
                  <c:v>29.5</c:v>
                </c:pt>
                <c:pt idx="2010">
                  <c:v>29.5</c:v>
                </c:pt>
                <c:pt idx="2011">
                  <c:v>29.5</c:v>
                </c:pt>
                <c:pt idx="2012">
                  <c:v>29.5</c:v>
                </c:pt>
                <c:pt idx="2013">
                  <c:v>29.5</c:v>
                </c:pt>
                <c:pt idx="2014">
                  <c:v>29.5</c:v>
                </c:pt>
                <c:pt idx="2015">
                  <c:v>29.5</c:v>
                </c:pt>
                <c:pt idx="2016">
                  <c:v>29.5</c:v>
                </c:pt>
                <c:pt idx="2017">
                  <c:v>29.5</c:v>
                </c:pt>
                <c:pt idx="2018">
                  <c:v>29.5</c:v>
                </c:pt>
                <c:pt idx="2019">
                  <c:v>29.5</c:v>
                </c:pt>
                <c:pt idx="2020">
                  <c:v>29.5</c:v>
                </c:pt>
                <c:pt idx="2021">
                  <c:v>29.5</c:v>
                </c:pt>
                <c:pt idx="2022">
                  <c:v>29.5</c:v>
                </c:pt>
                <c:pt idx="2023">
                  <c:v>29.5</c:v>
                </c:pt>
                <c:pt idx="2024">
                  <c:v>29.5</c:v>
                </c:pt>
                <c:pt idx="2025">
                  <c:v>29.5</c:v>
                </c:pt>
                <c:pt idx="2026">
                  <c:v>29.5</c:v>
                </c:pt>
                <c:pt idx="2027">
                  <c:v>29.5</c:v>
                </c:pt>
                <c:pt idx="2028">
                  <c:v>29.5</c:v>
                </c:pt>
                <c:pt idx="2029">
                  <c:v>29.5</c:v>
                </c:pt>
                <c:pt idx="2030">
                  <c:v>29.5</c:v>
                </c:pt>
                <c:pt idx="2031">
                  <c:v>29.5</c:v>
                </c:pt>
                <c:pt idx="2032">
                  <c:v>29.5</c:v>
                </c:pt>
                <c:pt idx="2033">
                  <c:v>29.5</c:v>
                </c:pt>
                <c:pt idx="2034">
                  <c:v>29.5</c:v>
                </c:pt>
                <c:pt idx="2035">
                  <c:v>29.5</c:v>
                </c:pt>
                <c:pt idx="2036">
                  <c:v>29.5</c:v>
                </c:pt>
                <c:pt idx="2037">
                  <c:v>29.5</c:v>
                </c:pt>
                <c:pt idx="2038">
                  <c:v>29.5</c:v>
                </c:pt>
                <c:pt idx="2039">
                  <c:v>29.5</c:v>
                </c:pt>
                <c:pt idx="2040">
                  <c:v>29.5</c:v>
                </c:pt>
                <c:pt idx="2041">
                  <c:v>29.5</c:v>
                </c:pt>
                <c:pt idx="2042">
                  <c:v>29.5</c:v>
                </c:pt>
                <c:pt idx="2043">
                  <c:v>29.5</c:v>
                </c:pt>
                <c:pt idx="2044">
                  <c:v>29.5</c:v>
                </c:pt>
                <c:pt idx="2045">
                  <c:v>29.5</c:v>
                </c:pt>
                <c:pt idx="2046">
                  <c:v>29.5</c:v>
                </c:pt>
                <c:pt idx="2047">
                  <c:v>29.5</c:v>
                </c:pt>
              </c:numCache>
            </c:numRef>
          </c:yVal>
          <c:smooth val="1"/>
          <c:extLst xmlns:c16r2="http://schemas.microsoft.com/office/drawing/2015/06/chart">
            <c:ext xmlns:c16="http://schemas.microsoft.com/office/drawing/2014/chart" uri="{C3380CC4-5D6E-409C-BE32-E72D297353CC}">
              <c16:uniqueId val="{00000000-AB0B-4FF6-A7E9-F32320BDDD5A}"/>
            </c:ext>
          </c:extLst>
        </c:ser>
        <c:dLbls>
          <c:showLegendKey val="0"/>
          <c:showVal val="0"/>
          <c:showCatName val="0"/>
          <c:showSerName val="0"/>
          <c:showPercent val="0"/>
          <c:showBubbleSize val="0"/>
        </c:dLbls>
        <c:axId val="90572288"/>
        <c:axId val="90574208"/>
      </c:scatterChart>
      <c:valAx>
        <c:axId val="90572288"/>
        <c:scaling>
          <c:orientation val="minMax"/>
          <c:max val="42990"/>
          <c:min val="42904"/>
        </c:scaling>
        <c:delete val="0"/>
        <c:axPos val="b"/>
        <c:title>
          <c:tx>
            <c:rich>
              <a:bodyPr/>
              <a:lstStyle/>
              <a:p>
                <a:pPr>
                  <a:defRPr sz="1600"/>
                </a:pPr>
                <a:r>
                  <a:rPr lang="en-US" sz="1600"/>
                  <a:t>Date</a:t>
                </a:r>
              </a:p>
            </c:rich>
          </c:tx>
          <c:layout/>
          <c:overlay val="0"/>
        </c:title>
        <c:numFmt formatCode="m/d;@" sourceLinked="0"/>
        <c:majorTickMark val="none"/>
        <c:minorTickMark val="none"/>
        <c:tickLblPos val="nextTo"/>
        <c:txPr>
          <a:bodyPr/>
          <a:lstStyle/>
          <a:p>
            <a:pPr>
              <a:defRPr sz="1400"/>
            </a:pPr>
            <a:endParaRPr lang="en-US"/>
          </a:p>
        </c:txPr>
        <c:crossAx val="90574208"/>
        <c:crosses val="autoZero"/>
        <c:crossBetween val="midCat"/>
      </c:valAx>
      <c:valAx>
        <c:axId val="90574208"/>
        <c:scaling>
          <c:orientation val="minMax"/>
          <c:min val="0"/>
        </c:scaling>
        <c:delete val="0"/>
        <c:axPos val="l"/>
        <c:title>
          <c:tx>
            <c:rich>
              <a:bodyPr/>
              <a:lstStyle/>
              <a:p>
                <a:pPr>
                  <a:defRPr sz="1600"/>
                </a:pPr>
                <a:r>
                  <a:rPr lang="en-US" sz="1600"/>
                  <a:t>Temperature</a:t>
                </a:r>
                <a:r>
                  <a:rPr lang="en-US" sz="1600" baseline="0"/>
                  <a:t> (C)</a:t>
                </a:r>
                <a:endParaRPr lang="en-US" sz="1600"/>
              </a:p>
            </c:rich>
          </c:tx>
          <c:layout/>
          <c:overlay val="0"/>
        </c:title>
        <c:numFmt formatCode="General" sourceLinked="1"/>
        <c:majorTickMark val="none"/>
        <c:minorTickMark val="none"/>
        <c:tickLblPos val="nextTo"/>
        <c:txPr>
          <a:bodyPr/>
          <a:lstStyle/>
          <a:p>
            <a:pPr>
              <a:defRPr sz="1400"/>
            </a:pPr>
            <a:endParaRPr lang="en-US"/>
          </a:p>
        </c:txPr>
        <c:crossAx val="90572288"/>
        <c:crosses val="autoZero"/>
        <c:crossBetween val="midCat"/>
      </c:valAx>
    </c:plotArea>
    <c:plotVisOnly val="1"/>
    <c:dispBlanksAs val="gap"/>
    <c:showDLblsOverMax val="0"/>
  </c:chart>
  <c:spPr>
    <a:solidFill>
      <a:schemeClr val="bg1"/>
    </a:solidFill>
    <a:ln w="19050">
      <a:solidFill>
        <a:schemeClr val="tx1"/>
      </a:solid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Incubation Time</a:t>
            </a:r>
          </a:p>
        </c:rich>
      </c:tx>
      <c:layout/>
      <c:overlay val="0"/>
    </c:title>
    <c:autoTitleDeleted val="0"/>
    <c:plotArea>
      <c:layout>
        <c:manualLayout>
          <c:layoutTarget val="inner"/>
          <c:xMode val="edge"/>
          <c:yMode val="edge"/>
          <c:x val="4.0665049800441888E-2"/>
          <c:y val="7.4548702245552642E-2"/>
          <c:w val="0.89833743935953403"/>
          <c:h val="0.8326195683872849"/>
        </c:manualLayout>
      </c:layout>
      <c:scatterChart>
        <c:scatterStyle val="lineMarker"/>
        <c:varyColors val="0"/>
        <c:ser>
          <c:idx val="0"/>
          <c:order val="0"/>
          <c:spPr>
            <a:ln>
              <a:noFill/>
            </a:ln>
          </c:spPr>
          <c:marker>
            <c:symbol val="circle"/>
            <c:size val="9"/>
            <c:spPr>
              <a:solidFill>
                <a:srgbClr val="003366"/>
              </a:solidFill>
              <a:ln>
                <a:solidFill>
                  <a:srgbClr val="003366"/>
                </a:solidFill>
              </a:ln>
            </c:spPr>
          </c:marker>
          <c:trendline>
            <c:trendlineType val="linear"/>
            <c:dispRSqr val="1"/>
            <c:dispEq val="0"/>
            <c:trendlineLbl>
              <c:layout>
                <c:manualLayout>
                  <c:x val="5.7674036027761548E-2"/>
                  <c:y val="0.42756160688247302"/>
                </c:manualLayout>
              </c:layout>
              <c:numFmt formatCode="General" sourceLinked="0"/>
              <c:txPr>
                <a:bodyPr/>
                <a:lstStyle/>
                <a:p>
                  <a:pPr>
                    <a:defRPr sz="1400"/>
                  </a:pPr>
                  <a:endParaRPr lang="en-US"/>
                </a:p>
              </c:txPr>
            </c:trendlineLbl>
          </c:trendline>
          <c:xVal>
            <c:numRef>
              <c:f>Sheet2!$P$1:$P$26</c:f>
              <c:numCache>
                <c:formatCode>m/d/yyyy</c:formatCode>
                <c:ptCount val="26"/>
                <c:pt idx="0">
                  <c:v>42898</c:v>
                </c:pt>
                <c:pt idx="1">
                  <c:v>42898</c:v>
                </c:pt>
                <c:pt idx="2">
                  <c:v>42899</c:v>
                </c:pt>
                <c:pt idx="3">
                  <c:v>42900</c:v>
                </c:pt>
                <c:pt idx="4">
                  <c:v>42901</c:v>
                </c:pt>
                <c:pt idx="5">
                  <c:v>42904</c:v>
                </c:pt>
                <c:pt idx="6">
                  <c:v>42904</c:v>
                </c:pt>
                <c:pt idx="7">
                  <c:v>42904</c:v>
                </c:pt>
                <c:pt idx="8">
                  <c:v>42905</c:v>
                </c:pt>
                <c:pt idx="9">
                  <c:v>42907</c:v>
                </c:pt>
                <c:pt idx="10">
                  <c:v>42908</c:v>
                </c:pt>
                <c:pt idx="11">
                  <c:v>42911</c:v>
                </c:pt>
                <c:pt idx="12">
                  <c:v>42911</c:v>
                </c:pt>
                <c:pt idx="13">
                  <c:v>42913</c:v>
                </c:pt>
                <c:pt idx="14">
                  <c:v>42914</c:v>
                </c:pt>
                <c:pt idx="15">
                  <c:v>42921</c:v>
                </c:pt>
                <c:pt idx="16">
                  <c:v>42923</c:v>
                </c:pt>
                <c:pt idx="17">
                  <c:v>42923</c:v>
                </c:pt>
                <c:pt idx="18">
                  <c:v>42923</c:v>
                </c:pt>
                <c:pt idx="19">
                  <c:v>42924</c:v>
                </c:pt>
                <c:pt idx="20">
                  <c:v>42924</c:v>
                </c:pt>
                <c:pt idx="21">
                  <c:v>42924</c:v>
                </c:pt>
                <c:pt idx="22">
                  <c:v>42927</c:v>
                </c:pt>
                <c:pt idx="23">
                  <c:v>42927</c:v>
                </c:pt>
                <c:pt idx="24">
                  <c:v>42927</c:v>
                </c:pt>
                <c:pt idx="25">
                  <c:v>42928</c:v>
                </c:pt>
              </c:numCache>
            </c:numRef>
          </c:xVal>
          <c:yVal>
            <c:numRef>
              <c:f>Sheet2!$Q$1:$Q$26</c:f>
              <c:numCache>
                <c:formatCode>General</c:formatCode>
                <c:ptCount val="26"/>
                <c:pt idx="0">
                  <c:v>78</c:v>
                </c:pt>
                <c:pt idx="1">
                  <c:v>86</c:v>
                </c:pt>
                <c:pt idx="2">
                  <c:v>79</c:v>
                </c:pt>
                <c:pt idx="3">
                  <c:v>80</c:v>
                </c:pt>
                <c:pt idx="4">
                  <c:v>83</c:v>
                </c:pt>
                <c:pt idx="5">
                  <c:v>80</c:v>
                </c:pt>
                <c:pt idx="6">
                  <c:v>80</c:v>
                </c:pt>
                <c:pt idx="7">
                  <c:v>80</c:v>
                </c:pt>
                <c:pt idx="8">
                  <c:v>80</c:v>
                </c:pt>
                <c:pt idx="9">
                  <c:v>77</c:v>
                </c:pt>
                <c:pt idx="10">
                  <c:v>76</c:v>
                </c:pt>
                <c:pt idx="11">
                  <c:v>73</c:v>
                </c:pt>
                <c:pt idx="12">
                  <c:v>73</c:v>
                </c:pt>
                <c:pt idx="13">
                  <c:v>76</c:v>
                </c:pt>
                <c:pt idx="14">
                  <c:v>76</c:v>
                </c:pt>
                <c:pt idx="15">
                  <c:v>88</c:v>
                </c:pt>
                <c:pt idx="16">
                  <c:v>84</c:v>
                </c:pt>
                <c:pt idx="17">
                  <c:v>80</c:v>
                </c:pt>
                <c:pt idx="18">
                  <c:v>85</c:v>
                </c:pt>
                <c:pt idx="19">
                  <c:v>90</c:v>
                </c:pt>
                <c:pt idx="20">
                  <c:v>89</c:v>
                </c:pt>
                <c:pt idx="21">
                  <c:v>82</c:v>
                </c:pt>
                <c:pt idx="22">
                  <c:v>88</c:v>
                </c:pt>
                <c:pt idx="23">
                  <c:v>89</c:v>
                </c:pt>
                <c:pt idx="24">
                  <c:v>89</c:v>
                </c:pt>
                <c:pt idx="25">
                  <c:v>87</c:v>
                </c:pt>
              </c:numCache>
            </c:numRef>
          </c:yVal>
          <c:smooth val="0"/>
          <c:extLst xmlns:c16r2="http://schemas.microsoft.com/office/drawing/2015/06/chart">
            <c:ext xmlns:c16="http://schemas.microsoft.com/office/drawing/2014/chart" uri="{C3380CC4-5D6E-409C-BE32-E72D297353CC}">
              <c16:uniqueId val="{00000000-36E6-4571-8C1A-319FD4400465}"/>
            </c:ext>
          </c:extLst>
        </c:ser>
        <c:dLbls>
          <c:showLegendKey val="0"/>
          <c:showVal val="0"/>
          <c:showCatName val="0"/>
          <c:showSerName val="0"/>
          <c:showPercent val="0"/>
          <c:showBubbleSize val="0"/>
        </c:dLbls>
        <c:axId val="90609920"/>
        <c:axId val="90612096"/>
      </c:scatterChart>
      <c:valAx>
        <c:axId val="90609920"/>
        <c:scaling>
          <c:orientation val="minMax"/>
        </c:scaling>
        <c:delete val="0"/>
        <c:axPos val="b"/>
        <c:title>
          <c:tx>
            <c:rich>
              <a:bodyPr/>
              <a:lstStyle/>
              <a:p>
                <a:pPr>
                  <a:defRPr/>
                </a:pPr>
                <a:r>
                  <a:rPr lang="en-US" sz="1600" dirty="0" smtClean="0"/>
                  <a:t>Date Laid</a:t>
                </a:r>
                <a:endParaRPr lang="en-US" sz="1600" dirty="0"/>
              </a:p>
            </c:rich>
          </c:tx>
          <c:layout/>
          <c:overlay val="0"/>
        </c:title>
        <c:numFmt formatCode="m/d/yyyy" sourceLinked="1"/>
        <c:majorTickMark val="out"/>
        <c:minorTickMark val="none"/>
        <c:tickLblPos val="nextTo"/>
        <c:txPr>
          <a:bodyPr/>
          <a:lstStyle/>
          <a:p>
            <a:pPr>
              <a:defRPr sz="1400"/>
            </a:pPr>
            <a:endParaRPr lang="en-US"/>
          </a:p>
        </c:txPr>
        <c:crossAx val="90612096"/>
        <c:crosses val="autoZero"/>
        <c:crossBetween val="midCat"/>
      </c:valAx>
      <c:valAx>
        <c:axId val="90612096"/>
        <c:scaling>
          <c:orientation val="minMax"/>
          <c:min val="60"/>
        </c:scaling>
        <c:delete val="0"/>
        <c:axPos val="l"/>
        <c:title>
          <c:tx>
            <c:rich>
              <a:bodyPr rot="-5400000" vert="horz"/>
              <a:lstStyle/>
              <a:p>
                <a:pPr algn="just">
                  <a:defRPr/>
                </a:pPr>
                <a:r>
                  <a:rPr lang="en-US" sz="1600" dirty="0" smtClean="0"/>
                  <a:t>Days Incubated</a:t>
                </a:r>
                <a:endParaRPr lang="en-US" sz="1600" dirty="0"/>
              </a:p>
            </c:rich>
          </c:tx>
          <c:layout/>
          <c:overlay val="0"/>
        </c:title>
        <c:numFmt formatCode="General" sourceLinked="1"/>
        <c:majorTickMark val="out"/>
        <c:minorTickMark val="none"/>
        <c:tickLblPos val="nextTo"/>
        <c:txPr>
          <a:bodyPr/>
          <a:lstStyle/>
          <a:p>
            <a:pPr>
              <a:defRPr sz="1400"/>
            </a:pPr>
            <a:endParaRPr lang="en-US"/>
          </a:p>
        </c:txPr>
        <c:crossAx val="90609920"/>
        <c:crosses val="autoZero"/>
        <c:crossBetween val="midCat"/>
      </c:valAx>
    </c:plotArea>
    <c:plotVisOnly val="1"/>
    <c:dispBlanksAs val="gap"/>
    <c:showDLblsOverMax val="0"/>
  </c:chart>
  <c:spPr>
    <a:solidFill>
      <a:schemeClr val="bg1"/>
    </a:solidFill>
    <a:ln w="19050">
      <a:solidFill>
        <a:schemeClr val="tx1"/>
      </a:solid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0.89856</cdr:y>
    </cdr:from>
    <cdr:to>
      <cdr:x>0.02736</cdr:x>
      <cdr:y>1</cdr:y>
    </cdr:to>
    <cdr:sp macro="" textlink="">
      <cdr:nvSpPr>
        <cdr:cNvPr id="2" name="TextBox 1"/>
        <cdr:cNvSpPr txBox="1"/>
      </cdr:nvSpPr>
      <cdr:spPr>
        <a:xfrm xmlns:a="http://schemas.openxmlformats.org/drawingml/2006/main">
          <a:off x="0" y="2999006"/>
          <a:ext cx="282450" cy="33855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none" rtlCol="0">
          <a:spAutoFit/>
        </a:bodyPr>
        <a:lstStyle xmlns:a="http://schemas.openxmlformats.org/drawingml/2006/main"/>
        <a:p xmlns:a="http://schemas.openxmlformats.org/drawingml/2006/main">
          <a:r>
            <a:rPr lang="en-US" sz="1600" dirty="0" smtClean="0">
              <a:solidFill>
                <a:schemeClr val="tx1"/>
              </a:solidFill>
            </a:rPr>
            <a:t>a</a:t>
          </a:r>
        </a:p>
      </cdr:txBody>
    </cdr:sp>
  </cdr:relSizeAnchor>
</c:userShapes>
</file>

<file path=ppt/drawings/drawing2.xml><?xml version="1.0" encoding="utf-8"?>
<c:userShapes xmlns:c="http://schemas.openxmlformats.org/drawingml/2006/chart">
  <cdr:relSizeAnchor xmlns:cdr="http://schemas.openxmlformats.org/drawingml/2006/chartDrawing">
    <cdr:from>
      <cdr:x>0.00168</cdr:x>
      <cdr:y>0.89856</cdr:y>
    </cdr:from>
    <cdr:to>
      <cdr:x>0.03008</cdr:x>
      <cdr:y>1</cdr:y>
    </cdr:to>
    <cdr:sp macro="" textlink="">
      <cdr:nvSpPr>
        <cdr:cNvPr id="2" name="TextBox 1"/>
        <cdr:cNvSpPr txBox="1"/>
      </cdr:nvSpPr>
      <cdr:spPr>
        <a:xfrm xmlns:a="http://schemas.openxmlformats.org/drawingml/2006/main">
          <a:off x="17319" y="2999006"/>
          <a:ext cx="292068" cy="33855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none" rtlCol="0">
          <a:spAutoFit/>
        </a:bodyPr>
        <a:lstStyle xmlns:a="http://schemas.openxmlformats.org/drawingml/2006/main"/>
        <a:p xmlns:a="http://schemas.openxmlformats.org/drawingml/2006/main">
          <a:r>
            <a:rPr lang="en-US" sz="1600" dirty="0" smtClean="0"/>
            <a:t>b</a:t>
          </a:r>
        </a:p>
      </cdr:txBody>
    </cdr:sp>
  </cdr:relSizeAnchor>
</c:userShapes>
</file>

<file path=ppt/drawings/drawing3.xml><?xml version="1.0" encoding="utf-8"?>
<c:userShapes xmlns:c="http://schemas.openxmlformats.org/drawingml/2006/chart">
  <cdr:relSizeAnchor xmlns:cdr="http://schemas.openxmlformats.org/drawingml/2006/chartDrawing">
    <cdr:from>
      <cdr:x>0.10796</cdr:x>
      <cdr:y>0.22041</cdr:y>
    </cdr:from>
    <cdr:to>
      <cdr:x>0.12237</cdr:x>
      <cdr:y>0.30616</cdr:y>
    </cdr:to>
    <cdr:sp macro="" textlink="">
      <cdr:nvSpPr>
        <cdr:cNvPr id="3" name="TextBox 2"/>
        <cdr:cNvSpPr txBox="1"/>
      </cdr:nvSpPr>
      <cdr:spPr>
        <a:xfrm xmlns:a="http://schemas.openxmlformats.org/drawingml/2006/main">
          <a:off x="2248578" y="949392"/>
          <a:ext cx="300082" cy="36933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none" rtlCol="0">
          <a:spAutoFit/>
        </a:bodyPr>
        <a:lstStyle xmlns:a="http://schemas.openxmlformats.org/drawingml/2006/main"/>
        <a:p xmlns:a="http://schemas.openxmlformats.org/drawingml/2006/main">
          <a:r>
            <a:rPr lang="en-US" sz="1800" dirty="0" smtClean="0">
              <a:solidFill>
                <a:srgbClr val="FF0000"/>
              </a:solidFill>
            </a:rPr>
            <a:t>*</a:t>
          </a:r>
        </a:p>
      </cdr:txBody>
    </cdr:sp>
  </cdr:relSizeAnchor>
  <cdr:relSizeAnchor xmlns:cdr="http://schemas.openxmlformats.org/drawingml/2006/chartDrawing">
    <cdr:from>
      <cdr:x>0.45918</cdr:x>
      <cdr:y>0.5511</cdr:y>
    </cdr:from>
    <cdr:to>
      <cdr:x>0.46805</cdr:x>
      <cdr:y>0.63685</cdr:y>
    </cdr:to>
    <cdr:sp macro="" textlink="">
      <cdr:nvSpPr>
        <cdr:cNvPr id="5" name="TextBox 4"/>
        <cdr:cNvSpPr txBox="1"/>
      </cdr:nvSpPr>
      <cdr:spPr>
        <a:xfrm xmlns:a="http://schemas.openxmlformats.org/drawingml/2006/main">
          <a:off x="9563778" y="2373779"/>
          <a:ext cx="184731" cy="36933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none" rtlCol="0">
          <a:spAutoFit/>
        </a:bodyPr>
        <a:lstStyle xmlns:a="http://schemas.openxmlformats.org/drawingml/2006/main"/>
        <a:p xmlns:a="http://schemas.openxmlformats.org/drawingml/2006/main">
          <a:endParaRPr lang="en-US" sz="1800" dirty="0" smtClean="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13910363" cy="2142173"/>
          </a:xfrm>
          <a:prstGeom prst="rect">
            <a:avLst/>
          </a:prstGeom>
        </p:spPr>
        <p:txBody>
          <a:bodyPr vert="horz" lIns="428247" tIns="214124" rIns="428247" bIns="214124" rtlCol="0"/>
          <a:lstStyle>
            <a:lvl1pPr algn="l">
              <a:defRPr sz="5600"/>
            </a:lvl1pPr>
          </a:lstStyle>
          <a:p>
            <a:endParaRPr lang="en-US"/>
          </a:p>
        </p:txBody>
      </p:sp>
      <p:sp>
        <p:nvSpPr>
          <p:cNvPr id="3" name="Date Placeholder 2"/>
          <p:cNvSpPr>
            <a:spLocks noGrp="1"/>
          </p:cNvSpPr>
          <p:nvPr>
            <p:ph type="dt" idx="1"/>
          </p:nvPr>
        </p:nvSpPr>
        <p:spPr>
          <a:xfrm>
            <a:off x="18183051" y="0"/>
            <a:ext cx="13910363" cy="2142173"/>
          </a:xfrm>
          <a:prstGeom prst="rect">
            <a:avLst/>
          </a:prstGeom>
        </p:spPr>
        <p:txBody>
          <a:bodyPr vert="horz" lIns="428247" tIns="214124" rIns="428247" bIns="214124" rtlCol="0"/>
          <a:lstStyle>
            <a:lvl1pPr algn="r">
              <a:defRPr sz="5600"/>
            </a:lvl1pPr>
          </a:lstStyle>
          <a:p>
            <a:fld id="{B7218129-CCB6-43B9-B4D1-B39CD237F225}" type="datetimeFigureOut">
              <a:rPr lang="en-US" smtClean="0"/>
              <a:t>9/6/2020</a:t>
            </a:fld>
            <a:endParaRPr lang="en-US"/>
          </a:p>
        </p:txBody>
      </p:sp>
      <p:sp>
        <p:nvSpPr>
          <p:cNvPr id="4" name="Slide Image Placeholder 3"/>
          <p:cNvSpPr>
            <a:spLocks noGrp="1" noRot="1" noChangeAspect="1"/>
          </p:cNvSpPr>
          <p:nvPr>
            <p:ph type="sldImg" idx="2"/>
          </p:nvPr>
        </p:nvSpPr>
        <p:spPr>
          <a:xfrm>
            <a:off x="5343525" y="3216275"/>
            <a:ext cx="21413788" cy="16060738"/>
          </a:xfrm>
          <a:prstGeom prst="rect">
            <a:avLst/>
          </a:prstGeom>
          <a:noFill/>
          <a:ln w="12700">
            <a:solidFill>
              <a:prstClr val="black"/>
            </a:solidFill>
          </a:ln>
        </p:spPr>
        <p:txBody>
          <a:bodyPr vert="horz" lIns="428247" tIns="214124" rIns="428247" bIns="214124" rtlCol="0" anchor="ctr"/>
          <a:lstStyle/>
          <a:p>
            <a:endParaRPr lang="en-US"/>
          </a:p>
        </p:txBody>
      </p:sp>
      <p:sp>
        <p:nvSpPr>
          <p:cNvPr id="5" name="Notes Placeholder 4"/>
          <p:cNvSpPr>
            <a:spLocks noGrp="1"/>
          </p:cNvSpPr>
          <p:nvPr>
            <p:ph type="body" sz="quarter" idx="3"/>
          </p:nvPr>
        </p:nvSpPr>
        <p:spPr>
          <a:xfrm>
            <a:off x="3210085" y="20350641"/>
            <a:ext cx="25680669" cy="19279552"/>
          </a:xfrm>
          <a:prstGeom prst="rect">
            <a:avLst/>
          </a:prstGeom>
        </p:spPr>
        <p:txBody>
          <a:bodyPr vert="horz" lIns="428247" tIns="214124" rIns="428247" bIns="2141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40693840"/>
            <a:ext cx="13910363" cy="2142173"/>
          </a:xfrm>
          <a:prstGeom prst="rect">
            <a:avLst/>
          </a:prstGeom>
        </p:spPr>
        <p:txBody>
          <a:bodyPr vert="horz" lIns="428247" tIns="214124" rIns="428247" bIns="214124" rtlCol="0" anchor="b"/>
          <a:lstStyle>
            <a:lvl1pPr algn="l">
              <a:defRPr sz="5600"/>
            </a:lvl1pPr>
          </a:lstStyle>
          <a:p>
            <a:endParaRPr lang="en-US"/>
          </a:p>
        </p:txBody>
      </p:sp>
      <p:sp>
        <p:nvSpPr>
          <p:cNvPr id="7" name="Slide Number Placeholder 6"/>
          <p:cNvSpPr>
            <a:spLocks noGrp="1"/>
          </p:cNvSpPr>
          <p:nvPr>
            <p:ph type="sldNum" sz="quarter" idx="5"/>
          </p:nvPr>
        </p:nvSpPr>
        <p:spPr>
          <a:xfrm>
            <a:off x="18183051" y="40693840"/>
            <a:ext cx="13910363" cy="2142173"/>
          </a:xfrm>
          <a:prstGeom prst="rect">
            <a:avLst/>
          </a:prstGeom>
        </p:spPr>
        <p:txBody>
          <a:bodyPr vert="horz" lIns="428247" tIns="214124" rIns="428247" bIns="214124" rtlCol="0" anchor="b"/>
          <a:lstStyle>
            <a:lvl1pPr algn="r">
              <a:defRPr sz="5600"/>
            </a:lvl1pPr>
          </a:lstStyle>
          <a:p>
            <a:fld id="{67921122-04DC-43CB-94A1-D9D2F4171A2E}" type="slidenum">
              <a:rPr lang="en-US" smtClean="0"/>
              <a:t>‹#›</a:t>
            </a:fld>
            <a:endParaRPr lang="en-US"/>
          </a:p>
        </p:txBody>
      </p:sp>
    </p:spTree>
    <p:extLst>
      <p:ext uri="{BB962C8B-B14F-4D97-AF65-F5344CB8AC3E}">
        <p14:creationId xmlns:p14="http://schemas.microsoft.com/office/powerpoint/2010/main" val="74511549"/>
      </p:ext>
    </p:extLst>
  </p:cSld>
  <p:clrMap bg1="lt1" tx1="dk1" bg2="lt2" tx2="dk2" accent1="accent1" accent2="accent2" accent3="accent3" accent4="accent4" accent5="accent5" accent6="accent6" hlink="hlink" folHlink="folHlink"/>
  <p:notesStyle>
    <a:lvl1pPr marL="0" algn="l" defTabSz="4388726" rtl="0" eaLnBrk="1" latinLnBrk="0" hangingPunct="1">
      <a:defRPr sz="5800" kern="1200">
        <a:solidFill>
          <a:schemeClr val="tx1"/>
        </a:solidFill>
        <a:latin typeface="+mn-lt"/>
        <a:ea typeface="+mn-ea"/>
        <a:cs typeface="+mn-cs"/>
      </a:defRPr>
    </a:lvl1pPr>
    <a:lvl2pPr marL="2194363" algn="l" defTabSz="4388726" rtl="0" eaLnBrk="1" latinLnBrk="0" hangingPunct="1">
      <a:defRPr sz="5800" kern="1200">
        <a:solidFill>
          <a:schemeClr val="tx1"/>
        </a:solidFill>
        <a:latin typeface="+mn-lt"/>
        <a:ea typeface="+mn-ea"/>
        <a:cs typeface="+mn-cs"/>
      </a:defRPr>
    </a:lvl2pPr>
    <a:lvl3pPr marL="4388726" algn="l" defTabSz="4388726" rtl="0" eaLnBrk="1" latinLnBrk="0" hangingPunct="1">
      <a:defRPr sz="5800" kern="1200">
        <a:solidFill>
          <a:schemeClr val="tx1"/>
        </a:solidFill>
        <a:latin typeface="+mn-lt"/>
        <a:ea typeface="+mn-ea"/>
        <a:cs typeface="+mn-cs"/>
      </a:defRPr>
    </a:lvl3pPr>
    <a:lvl4pPr marL="6583088" algn="l" defTabSz="4388726" rtl="0" eaLnBrk="1" latinLnBrk="0" hangingPunct="1">
      <a:defRPr sz="5800" kern="1200">
        <a:solidFill>
          <a:schemeClr val="tx1"/>
        </a:solidFill>
        <a:latin typeface="+mn-lt"/>
        <a:ea typeface="+mn-ea"/>
        <a:cs typeface="+mn-cs"/>
      </a:defRPr>
    </a:lvl4pPr>
    <a:lvl5pPr marL="8777451" algn="l" defTabSz="4388726" rtl="0" eaLnBrk="1" latinLnBrk="0" hangingPunct="1">
      <a:defRPr sz="5800" kern="1200">
        <a:solidFill>
          <a:schemeClr val="tx1"/>
        </a:solidFill>
        <a:latin typeface="+mn-lt"/>
        <a:ea typeface="+mn-ea"/>
        <a:cs typeface="+mn-cs"/>
      </a:defRPr>
    </a:lvl5pPr>
    <a:lvl6pPr marL="10971814" algn="l" defTabSz="4388726" rtl="0" eaLnBrk="1" latinLnBrk="0" hangingPunct="1">
      <a:defRPr sz="5800" kern="1200">
        <a:solidFill>
          <a:schemeClr val="tx1"/>
        </a:solidFill>
        <a:latin typeface="+mn-lt"/>
        <a:ea typeface="+mn-ea"/>
        <a:cs typeface="+mn-cs"/>
      </a:defRPr>
    </a:lvl6pPr>
    <a:lvl7pPr marL="13166177" algn="l" defTabSz="4388726" rtl="0" eaLnBrk="1" latinLnBrk="0" hangingPunct="1">
      <a:defRPr sz="5800" kern="1200">
        <a:solidFill>
          <a:schemeClr val="tx1"/>
        </a:solidFill>
        <a:latin typeface="+mn-lt"/>
        <a:ea typeface="+mn-ea"/>
        <a:cs typeface="+mn-cs"/>
      </a:defRPr>
    </a:lvl7pPr>
    <a:lvl8pPr marL="15360540" algn="l" defTabSz="4388726" rtl="0" eaLnBrk="1" latinLnBrk="0" hangingPunct="1">
      <a:defRPr sz="5800" kern="1200">
        <a:solidFill>
          <a:schemeClr val="tx1"/>
        </a:solidFill>
        <a:latin typeface="+mn-lt"/>
        <a:ea typeface="+mn-ea"/>
        <a:cs typeface="+mn-cs"/>
      </a:defRPr>
    </a:lvl8pPr>
    <a:lvl9pPr marL="17554902" algn="l" defTabSz="4388726"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921122-04DC-43CB-94A1-D9D2F4171A2E}" type="slidenum">
              <a:rPr lang="en-US" smtClean="0"/>
              <a:t>1</a:t>
            </a:fld>
            <a:endParaRPr lang="en-US"/>
          </a:p>
        </p:txBody>
      </p:sp>
    </p:spTree>
    <p:extLst>
      <p:ext uri="{BB962C8B-B14F-4D97-AF65-F5344CB8AC3E}">
        <p14:creationId xmlns:p14="http://schemas.microsoft.com/office/powerpoint/2010/main" val="3079649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363" indent="0" algn="ctr">
              <a:buNone/>
              <a:defRPr>
                <a:solidFill>
                  <a:schemeClr val="tx1">
                    <a:tint val="75000"/>
                  </a:schemeClr>
                </a:solidFill>
              </a:defRPr>
            </a:lvl2pPr>
            <a:lvl3pPr marL="4388726" indent="0" algn="ctr">
              <a:buNone/>
              <a:defRPr>
                <a:solidFill>
                  <a:schemeClr val="tx1">
                    <a:tint val="75000"/>
                  </a:schemeClr>
                </a:solidFill>
              </a:defRPr>
            </a:lvl3pPr>
            <a:lvl4pPr marL="6583088" indent="0" algn="ctr">
              <a:buNone/>
              <a:defRPr>
                <a:solidFill>
                  <a:schemeClr val="tx1">
                    <a:tint val="75000"/>
                  </a:schemeClr>
                </a:solidFill>
              </a:defRPr>
            </a:lvl4pPr>
            <a:lvl5pPr marL="8777451" indent="0" algn="ctr">
              <a:buNone/>
              <a:defRPr>
                <a:solidFill>
                  <a:schemeClr val="tx1">
                    <a:tint val="75000"/>
                  </a:schemeClr>
                </a:solidFill>
              </a:defRPr>
            </a:lvl5pPr>
            <a:lvl6pPr marL="10971814" indent="0" algn="ctr">
              <a:buNone/>
              <a:defRPr>
                <a:solidFill>
                  <a:schemeClr val="tx1">
                    <a:tint val="75000"/>
                  </a:schemeClr>
                </a:solidFill>
              </a:defRPr>
            </a:lvl6pPr>
            <a:lvl7pPr marL="13166177" indent="0" algn="ctr">
              <a:buNone/>
              <a:defRPr>
                <a:solidFill>
                  <a:schemeClr val="tx1">
                    <a:tint val="75000"/>
                  </a:schemeClr>
                </a:solidFill>
              </a:defRPr>
            </a:lvl7pPr>
            <a:lvl8pPr marL="15360540" indent="0" algn="ctr">
              <a:buNone/>
              <a:defRPr>
                <a:solidFill>
                  <a:schemeClr val="tx1">
                    <a:tint val="75000"/>
                  </a:schemeClr>
                </a:solidFill>
              </a:defRPr>
            </a:lvl8pPr>
            <a:lvl9pPr marL="1755490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0C88CE-5EE9-470B-AB47-EEDF7A679DB1}"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720A1-1EFC-4E52-8959-A2E304B060A4}" type="slidenum">
              <a:rPr lang="en-US" smtClean="0"/>
              <a:t>‹#›</a:t>
            </a:fld>
            <a:endParaRPr lang="en-US"/>
          </a:p>
        </p:txBody>
      </p:sp>
    </p:spTree>
    <p:extLst>
      <p:ext uri="{BB962C8B-B14F-4D97-AF65-F5344CB8AC3E}">
        <p14:creationId xmlns:p14="http://schemas.microsoft.com/office/powerpoint/2010/main" val="441231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0C88CE-5EE9-470B-AB47-EEDF7A679DB1}"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720A1-1EFC-4E52-8959-A2E304B060A4}" type="slidenum">
              <a:rPr lang="en-US" smtClean="0"/>
              <a:t>‹#›</a:t>
            </a:fld>
            <a:endParaRPr lang="en-US"/>
          </a:p>
        </p:txBody>
      </p:sp>
    </p:spTree>
    <p:extLst>
      <p:ext uri="{BB962C8B-B14F-4D97-AF65-F5344CB8AC3E}">
        <p14:creationId xmlns:p14="http://schemas.microsoft.com/office/powerpoint/2010/main" val="1477585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0C88CE-5EE9-470B-AB47-EEDF7A679DB1}"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720A1-1EFC-4E52-8959-A2E304B060A4}" type="slidenum">
              <a:rPr lang="en-US" smtClean="0"/>
              <a:t>‹#›</a:t>
            </a:fld>
            <a:endParaRPr lang="en-US"/>
          </a:p>
        </p:txBody>
      </p:sp>
    </p:spTree>
    <p:extLst>
      <p:ext uri="{BB962C8B-B14F-4D97-AF65-F5344CB8AC3E}">
        <p14:creationId xmlns:p14="http://schemas.microsoft.com/office/powerpoint/2010/main" val="2694856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0C88CE-5EE9-470B-AB47-EEDF7A679DB1}"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720A1-1EFC-4E52-8959-A2E304B060A4}" type="slidenum">
              <a:rPr lang="en-US" smtClean="0"/>
              <a:t>‹#›</a:t>
            </a:fld>
            <a:endParaRPr lang="en-US"/>
          </a:p>
        </p:txBody>
      </p:sp>
    </p:spTree>
    <p:extLst>
      <p:ext uri="{BB962C8B-B14F-4D97-AF65-F5344CB8AC3E}">
        <p14:creationId xmlns:p14="http://schemas.microsoft.com/office/powerpoint/2010/main" val="1090964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6"/>
            <a:ext cx="37307520" cy="7200897"/>
          </a:xfrm>
        </p:spPr>
        <p:txBody>
          <a:bodyPr anchor="b"/>
          <a:lstStyle>
            <a:lvl1pPr marL="0" indent="0">
              <a:buNone/>
              <a:defRPr sz="9600">
                <a:solidFill>
                  <a:schemeClr val="tx1">
                    <a:tint val="75000"/>
                  </a:schemeClr>
                </a:solidFill>
              </a:defRPr>
            </a:lvl1pPr>
            <a:lvl2pPr marL="2194363" indent="0">
              <a:buNone/>
              <a:defRPr sz="8500">
                <a:solidFill>
                  <a:schemeClr val="tx1">
                    <a:tint val="75000"/>
                  </a:schemeClr>
                </a:solidFill>
              </a:defRPr>
            </a:lvl2pPr>
            <a:lvl3pPr marL="4388726" indent="0">
              <a:buNone/>
              <a:defRPr sz="7600">
                <a:solidFill>
                  <a:schemeClr val="tx1">
                    <a:tint val="75000"/>
                  </a:schemeClr>
                </a:solidFill>
              </a:defRPr>
            </a:lvl3pPr>
            <a:lvl4pPr marL="6583088" indent="0">
              <a:buNone/>
              <a:defRPr sz="6800">
                <a:solidFill>
                  <a:schemeClr val="tx1">
                    <a:tint val="75000"/>
                  </a:schemeClr>
                </a:solidFill>
              </a:defRPr>
            </a:lvl4pPr>
            <a:lvl5pPr marL="8777451" indent="0">
              <a:buNone/>
              <a:defRPr sz="6800">
                <a:solidFill>
                  <a:schemeClr val="tx1">
                    <a:tint val="75000"/>
                  </a:schemeClr>
                </a:solidFill>
              </a:defRPr>
            </a:lvl5pPr>
            <a:lvl6pPr marL="10971814" indent="0">
              <a:buNone/>
              <a:defRPr sz="6800">
                <a:solidFill>
                  <a:schemeClr val="tx1">
                    <a:tint val="75000"/>
                  </a:schemeClr>
                </a:solidFill>
              </a:defRPr>
            </a:lvl6pPr>
            <a:lvl7pPr marL="13166177" indent="0">
              <a:buNone/>
              <a:defRPr sz="6800">
                <a:solidFill>
                  <a:schemeClr val="tx1">
                    <a:tint val="75000"/>
                  </a:schemeClr>
                </a:solidFill>
              </a:defRPr>
            </a:lvl7pPr>
            <a:lvl8pPr marL="15360540" indent="0">
              <a:buNone/>
              <a:defRPr sz="6800">
                <a:solidFill>
                  <a:schemeClr val="tx1">
                    <a:tint val="75000"/>
                  </a:schemeClr>
                </a:solidFill>
              </a:defRPr>
            </a:lvl8pPr>
            <a:lvl9pPr marL="17554902" indent="0">
              <a:buNone/>
              <a:defRPr sz="6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0C88CE-5EE9-470B-AB47-EEDF7A679DB1}"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720A1-1EFC-4E52-8959-A2E304B060A4}" type="slidenum">
              <a:rPr lang="en-US" smtClean="0"/>
              <a:t>‹#›</a:t>
            </a:fld>
            <a:endParaRPr lang="en-US"/>
          </a:p>
        </p:txBody>
      </p:sp>
    </p:spTree>
    <p:extLst>
      <p:ext uri="{BB962C8B-B14F-4D97-AF65-F5344CB8AC3E}">
        <p14:creationId xmlns:p14="http://schemas.microsoft.com/office/powerpoint/2010/main" val="146400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2"/>
            <a:ext cx="19385280" cy="21724622"/>
          </a:xfrm>
        </p:spPr>
        <p:txBody>
          <a:bodyPr/>
          <a:lstStyle>
            <a:lvl1pPr>
              <a:defRPr sz="13400"/>
            </a:lvl1pPr>
            <a:lvl2pPr>
              <a:defRPr sz="11700"/>
            </a:lvl2pPr>
            <a:lvl3pPr>
              <a:defRPr sz="9600"/>
            </a:lvl3pPr>
            <a:lvl4pPr>
              <a:defRPr sz="8500"/>
            </a:lvl4pPr>
            <a:lvl5pPr>
              <a:defRPr sz="8500"/>
            </a:lvl5pPr>
            <a:lvl6pPr>
              <a:defRPr sz="8500"/>
            </a:lvl6pPr>
            <a:lvl7pPr>
              <a:defRPr sz="8500"/>
            </a:lvl7pPr>
            <a:lvl8pPr>
              <a:defRPr sz="8500"/>
            </a:lvl8pPr>
            <a:lvl9pPr>
              <a:defRPr sz="8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2"/>
            <a:ext cx="19385280" cy="21724622"/>
          </a:xfrm>
        </p:spPr>
        <p:txBody>
          <a:bodyPr/>
          <a:lstStyle>
            <a:lvl1pPr>
              <a:defRPr sz="13400"/>
            </a:lvl1pPr>
            <a:lvl2pPr>
              <a:defRPr sz="11700"/>
            </a:lvl2pPr>
            <a:lvl3pPr>
              <a:defRPr sz="9600"/>
            </a:lvl3pPr>
            <a:lvl4pPr>
              <a:defRPr sz="8500"/>
            </a:lvl4pPr>
            <a:lvl5pPr>
              <a:defRPr sz="8500"/>
            </a:lvl5pPr>
            <a:lvl6pPr>
              <a:defRPr sz="8500"/>
            </a:lvl6pPr>
            <a:lvl7pPr>
              <a:defRPr sz="8500"/>
            </a:lvl7pPr>
            <a:lvl8pPr>
              <a:defRPr sz="8500"/>
            </a:lvl8pPr>
            <a:lvl9pPr>
              <a:defRPr sz="8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0C88CE-5EE9-470B-AB47-EEDF7A679DB1}" type="datetimeFigureOut">
              <a:rPr lang="en-US" smtClean="0"/>
              <a:t>9/6/2020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9720A1-1EFC-4E52-8959-A2E304B060A4}" type="slidenum">
              <a:rPr lang="en-US" smtClean="0"/>
              <a:t>‹#›</a:t>
            </a:fld>
            <a:endParaRPr lang="en-US"/>
          </a:p>
        </p:txBody>
      </p:sp>
    </p:spTree>
    <p:extLst>
      <p:ext uri="{BB962C8B-B14F-4D97-AF65-F5344CB8AC3E}">
        <p14:creationId xmlns:p14="http://schemas.microsoft.com/office/powerpoint/2010/main" val="3904897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2" y="7368544"/>
            <a:ext cx="19392902" cy="3070858"/>
          </a:xfrm>
        </p:spPr>
        <p:txBody>
          <a:bodyPr anchor="b"/>
          <a:lstStyle>
            <a:lvl1pPr marL="0" indent="0">
              <a:buNone/>
              <a:defRPr sz="11700" b="1"/>
            </a:lvl1pPr>
            <a:lvl2pPr marL="2194363" indent="0">
              <a:buNone/>
              <a:defRPr sz="9600" b="1"/>
            </a:lvl2pPr>
            <a:lvl3pPr marL="4388726" indent="0">
              <a:buNone/>
              <a:defRPr sz="8500" b="1"/>
            </a:lvl3pPr>
            <a:lvl4pPr marL="6583088" indent="0">
              <a:buNone/>
              <a:defRPr sz="7600" b="1"/>
            </a:lvl4pPr>
            <a:lvl5pPr marL="8777451" indent="0">
              <a:buNone/>
              <a:defRPr sz="7600" b="1"/>
            </a:lvl5pPr>
            <a:lvl6pPr marL="10971814" indent="0">
              <a:buNone/>
              <a:defRPr sz="7600" b="1"/>
            </a:lvl6pPr>
            <a:lvl7pPr marL="13166177" indent="0">
              <a:buNone/>
              <a:defRPr sz="7600" b="1"/>
            </a:lvl7pPr>
            <a:lvl8pPr marL="15360540" indent="0">
              <a:buNone/>
              <a:defRPr sz="7600" b="1"/>
            </a:lvl8pPr>
            <a:lvl9pPr marL="17554902" indent="0">
              <a:buNone/>
              <a:defRPr sz="7600" b="1"/>
            </a:lvl9pPr>
          </a:lstStyle>
          <a:p>
            <a:pPr lvl="0"/>
            <a:r>
              <a:rPr lang="en-US" smtClean="0"/>
              <a:t>Click to edit Master text styles</a:t>
            </a:r>
          </a:p>
        </p:txBody>
      </p:sp>
      <p:sp>
        <p:nvSpPr>
          <p:cNvPr id="4" name="Content Placeholder 3"/>
          <p:cNvSpPr>
            <a:spLocks noGrp="1"/>
          </p:cNvSpPr>
          <p:nvPr>
            <p:ph sz="half" idx="2"/>
          </p:nvPr>
        </p:nvSpPr>
        <p:spPr>
          <a:xfrm>
            <a:off x="2194562" y="10439402"/>
            <a:ext cx="19392902" cy="18966182"/>
          </a:xfrm>
        </p:spPr>
        <p:txBody>
          <a:bodyPr/>
          <a:lstStyle>
            <a:lvl1pPr>
              <a:defRPr sz="11700"/>
            </a:lvl1pPr>
            <a:lvl2pPr>
              <a:defRPr sz="9600"/>
            </a:lvl2pPr>
            <a:lvl3pPr>
              <a:defRPr sz="8500"/>
            </a:lvl3pPr>
            <a:lvl4pPr>
              <a:defRPr sz="7600"/>
            </a:lvl4pPr>
            <a:lvl5pPr>
              <a:defRPr sz="7600"/>
            </a:lvl5pPr>
            <a:lvl6pPr>
              <a:defRPr sz="7600"/>
            </a:lvl6pPr>
            <a:lvl7pPr>
              <a:defRPr sz="7600"/>
            </a:lvl7pPr>
            <a:lvl8pPr>
              <a:defRPr sz="7600"/>
            </a:lvl8pPr>
            <a:lvl9pPr>
              <a:defRPr sz="7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4"/>
            <a:ext cx="19400520" cy="3070858"/>
          </a:xfrm>
        </p:spPr>
        <p:txBody>
          <a:bodyPr anchor="b"/>
          <a:lstStyle>
            <a:lvl1pPr marL="0" indent="0">
              <a:buNone/>
              <a:defRPr sz="11700" b="1"/>
            </a:lvl1pPr>
            <a:lvl2pPr marL="2194363" indent="0">
              <a:buNone/>
              <a:defRPr sz="9600" b="1"/>
            </a:lvl2pPr>
            <a:lvl3pPr marL="4388726" indent="0">
              <a:buNone/>
              <a:defRPr sz="8500" b="1"/>
            </a:lvl3pPr>
            <a:lvl4pPr marL="6583088" indent="0">
              <a:buNone/>
              <a:defRPr sz="7600" b="1"/>
            </a:lvl4pPr>
            <a:lvl5pPr marL="8777451" indent="0">
              <a:buNone/>
              <a:defRPr sz="7600" b="1"/>
            </a:lvl5pPr>
            <a:lvl6pPr marL="10971814" indent="0">
              <a:buNone/>
              <a:defRPr sz="7600" b="1"/>
            </a:lvl6pPr>
            <a:lvl7pPr marL="13166177" indent="0">
              <a:buNone/>
              <a:defRPr sz="7600" b="1"/>
            </a:lvl7pPr>
            <a:lvl8pPr marL="15360540" indent="0">
              <a:buNone/>
              <a:defRPr sz="7600" b="1"/>
            </a:lvl8pPr>
            <a:lvl9pPr marL="17554902" indent="0">
              <a:buNone/>
              <a:defRPr sz="7600" b="1"/>
            </a:lvl9pPr>
          </a:lstStyle>
          <a:p>
            <a:pPr lvl="0"/>
            <a:r>
              <a:rPr lang="en-US" smtClean="0"/>
              <a:t>Click to edit Master text styles</a:t>
            </a:r>
          </a:p>
        </p:txBody>
      </p:sp>
      <p:sp>
        <p:nvSpPr>
          <p:cNvPr id="6" name="Content Placeholder 5"/>
          <p:cNvSpPr>
            <a:spLocks noGrp="1"/>
          </p:cNvSpPr>
          <p:nvPr>
            <p:ph sz="quarter" idx="4"/>
          </p:nvPr>
        </p:nvSpPr>
        <p:spPr>
          <a:xfrm>
            <a:off x="22296122" y="10439402"/>
            <a:ext cx="19400520" cy="18966182"/>
          </a:xfrm>
        </p:spPr>
        <p:txBody>
          <a:bodyPr/>
          <a:lstStyle>
            <a:lvl1pPr>
              <a:defRPr sz="11700"/>
            </a:lvl1pPr>
            <a:lvl2pPr>
              <a:defRPr sz="9600"/>
            </a:lvl2pPr>
            <a:lvl3pPr>
              <a:defRPr sz="8500"/>
            </a:lvl3pPr>
            <a:lvl4pPr>
              <a:defRPr sz="7600"/>
            </a:lvl4pPr>
            <a:lvl5pPr>
              <a:defRPr sz="7600"/>
            </a:lvl5pPr>
            <a:lvl6pPr>
              <a:defRPr sz="7600"/>
            </a:lvl6pPr>
            <a:lvl7pPr>
              <a:defRPr sz="7600"/>
            </a:lvl7pPr>
            <a:lvl8pPr>
              <a:defRPr sz="7600"/>
            </a:lvl8pPr>
            <a:lvl9pPr>
              <a:defRPr sz="7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0C88CE-5EE9-470B-AB47-EEDF7A679DB1}" type="datetimeFigureOut">
              <a:rPr lang="en-US" smtClean="0"/>
              <a:t>9/6/2020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9720A1-1EFC-4E52-8959-A2E304B060A4}" type="slidenum">
              <a:rPr lang="en-US" smtClean="0"/>
              <a:t>‹#›</a:t>
            </a:fld>
            <a:endParaRPr lang="en-US"/>
          </a:p>
        </p:txBody>
      </p:sp>
    </p:spTree>
    <p:extLst>
      <p:ext uri="{BB962C8B-B14F-4D97-AF65-F5344CB8AC3E}">
        <p14:creationId xmlns:p14="http://schemas.microsoft.com/office/powerpoint/2010/main" val="1905211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0C88CE-5EE9-470B-AB47-EEDF7A679DB1}" type="datetimeFigureOut">
              <a:rPr lang="en-US" smtClean="0"/>
              <a:t>9/6/2020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9720A1-1EFC-4E52-8959-A2E304B060A4}" type="slidenum">
              <a:rPr lang="en-US" smtClean="0"/>
              <a:t>‹#›</a:t>
            </a:fld>
            <a:endParaRPr lang="en-US"/>
          </a:p>
        </p:txBody>
      </p:sp>
    </p:spTree>
    <p:extLst>
      <p:ext uri="{BB962C8B-B14F-4D97-AF65-F5344CB8AC3E}">
        <p14:creationId xmlns:p14="http://schemas.microsoft.com/office/powerpoint/2010/main" val="868016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0C88CE-5EE9-470B-AB47-EEDF7A679DB1}" type="datetimeFigureOut">
              <a:rPr lang="en-US" smtClean="0"/>
              <a:t>9/6/2020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9720A1-1EFC-4E52-8959-A2E304B060A4}" type="slidenum">
              <a:rPr lang="en-US" smtClean="0"/>
              <a:t>‹#›</a:t>
            </a:fld>
            <a:endParaRPr lang="en-US"/>
          </a:p>
        </p:txBody>
      </p:sp>
    </p:spTree>
    <p:extLst>
      <p:ext uri="{BB962C8B-B14F-4D97-AF65-F5344CB8AC3E}">
        <p14:creationId xmlns:p14="http://schemas.microsoft.com/office/powerpoint/2010/main" val="3506203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3"/>
          </a:xfrm>
        </p:spPr>
        <p:txBody>
          <a:bodyPr/>
          <a:lstStyle>
            <a:lvl1pPr>
              <a:defRPr sz="15400"/>
            </a:lvl1pPr>
            <a:lvl2pPr>
              <a:defRPr sz="13400"/>
            </a:lvl2pPr>
            <a:lvl3pPr>
              <a:defRPr sz="117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3"/>
          </a:xfrm>
        </p:spPr>
        <p:txBody>
          <a:bodyPr/>
          <a:lstStyle>
            <a:lvl1pPr marL="0" indent="0">
              <a:buNone/>
              <a:defRPr sz="6800"/>
            </a:lvl1pPr>
            <a:lvl2pPr marL="2194363" indent="0">
              <a:buNone/>
              <a:defRPr sz="5800"/>
            </a:lvl2pPr>
            <a:lvl3pPr marL="4388726" indent="0">
              <a:buNone/>
              <a:defRPr sz="4700"/>
            </a:lvl3pPr>
            <a:lvl4pPr marL="6583088" indent="0">
              <a:buNone/>
              <a:defRPr sz="4300"/>
            </a:lvl4pPr>
            <a:lvl5pPr marL="8777451" indent="0">
              <a:buNone/>
              <a:defRPr sz="4300"/>
            </a:lvl5pPr>
            <a:lvl6pPr marL="10971814" indent="0">
              <a:buNone/>
              <a:defRPr sz="4300"/>
            </a:lvl6pPr>
            <a:lvl7pPr marL="13166177" indent="0">
              <a:buNone/>
              <a:defRPr sz="4300"/>
            </a:lvl7pPr>
            <a:lvl8pPr marL="15360540" indent="0">
              <a:buNone/>
              <a:defRPr sz="4300"/>
            </a:lvl8pPr>
            <a:lvl9pPr marL="17554902"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0C88CE-5EE9-470B-AB47-EEDF7A679DB1}" type="datetimeFigureOut">
              <a:rPr lang="en-US" smtClean="0"/>
              <a:t>9/6/2020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9720A1-1EFC-4E52-8959-A2E304B060A4}" type="slidenum">
              <a:rPr lang="en-US" smtClean="0"/>
              <a:t>‹#›</a:t>
            </a:fld>
            <a:endParaRPr lang="en-US"/>
          </a:p>
        </p:txBody>
      </p:sp>
    </p:spTree>
    <p:extLst>
      <p:ext uri="{BB962C8B-B14F-4D97-AF65-F5344CB8AC3E}">
        <p14:creationId xmlns:p14="http://schemas.microsoft.com/office/powerpoint/2010/main" val="785826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1"/>
            <a:ext cx="26334720" cy="2720343"/>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363" indent="0">
              <a:buNone/>
              <a:defRPr sz="13400"/>
            </a:lvl2pPr>
            <a:lvl3pPr marL="4388726" indent="0">
              <a:buNone/>
              <a:defRPr sz="11700"/>
            </a:lvl3pPr>
            <a:lvl4pPr marL="6583088" indent="0">
              <a:buNone/>
              <a:defRPr sz="9600"/>
            </a:lvl4pPr>
            <a:lvl5pPr marL="8777451" indent="0">
              <a:buNone/>
              <a:defRPr sz="9600"/>
            </a:lvl5pPr>
            <a:lvl6pPr marL="10971814" indent="0">
              <a:buNone/>
              <a:defRPr sz="9600"/>
            </a:lvl6pPr>
            <a:lvl7pPr marL="13166177" indent="0">
              <a:buNone/>
              <a:defRPr sz="9600"/>
            </a:lvl7pPr>
            <a:lvl8pPr marL="15360540" indent="0">
              <a:buNone/>
              <a:defRPr sz="9600"/>
            </a:lvl8pPr>
            <a:lvl9pPr marL="17554902" indent="0">
              <a:buNone/>
              <a:defRPr sz="9600"/>
            </a:lvl9pPr>
          </a:lstStyle>
          <a:p>
            <a:endParaRPr lang="en-US"/>
          </a:p>
        </p:txBody>
      </p:sp>
      <p:sp>
        <p:nvSpPr>
          <p:cNvPr id="4" name="Text Placeholder 3"/>
          <p:cNvSpPr>
            <a:spLocks noGrp="1"/>
          </p:cNvSpPr>
          <p:nvPr>
            <p:ph type="body" sz="half" idx="2"/>
          </p:nvPr>
        </p:nvSpPr>
        <p:spPr>
          <a:xfrm>
            <a:off x="8602982" y="25763224"/>
            <a:ext cx="26334720" cy="3863337"/>
          </a:xfrm>
        </p:spPr>
        <p:txBody>
          <a:bodyPr/>
          <a:lstStyle>
            <a:lvl1pPr marL="0" indent="0">
              <a:buNone/>
              <a:defRPr sz="6800"/>
            </a:lvl1pPr>
            <a:lvl2pPr marL="2194363" indent="0">
              <a:buNone/>
              <a:defRPr sz="5800"/>
            </a:lvl2pPr>
            <a:lvl3pPr marL="4388726" indent="0">
              <a:buNone/>
              <a:defRPr sz="4700"/>
            </a:lvl3pPr>
            <a:lvl4pPr marL="6583088" indent="0">
              <a:buNone/>
              <a:defRPr sz="4300"/>
            </a:lvl4pPr>
            <a:lvl5pPr marL="8777451" indent="0">
              <a:buNone/>
              <a:defRPr sz="4300"/>
            </a:lvl5pPr>
            <a:lvl6pPr marL="10971814" indent="0">
              <a:buNone/>
              <a:defRPr sz="4300"/>
            </a:lvl6pPr>
            <a:lvl7pPr marL="13166177" indent="0">
              <a:buNone/>
              <a:defRPr sz="4300"/>
            </a:lvl7pPr>
            <a:lvl8pPr marL="15360540" indent="0">
              <a:buNone/>
              <a:defRPr sz="4300"/>
            </a:lvl8pPr>
            <a:lvl9pPr marL="17554902"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0C88CE-5EE9-470B-AB47-EEDF7A679DB1}" type="datetimeFigureOut">
              <a:rPr lang="en-US" smtClean="0"/>
              <a:t>9/6/2020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9720A1-1EFC-4E52-8959-A2E304B060A4}" type="slidenum">
              <a:rPr lang="en-US" smtClean="0"/>
              <a:t>‹#›</a:t>
            </a:fld>
            <a:endParaRPr lang="en-US"/>
          </a:p>
        </p:txBody>
      </p:sp>
    </p:spTree>
    <p:extLst>
      <p:ext uri="{BB962C8B-B14F-4D97-AF65-F5344CB8AC3E}">
        <p14:creationId xmlns:p14="http://schemas.microsoft.com/office/powerpoint/2010/main" val="1161094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873" tIns="219437" rIns="438873" bIns="21943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2"/>
            <a:ext cx="39502080" cy="21724622"/>
          </a:xfrm>
          <a:prstGeom prst="rect">
            <a:avLst/>
          </a:prstGeom>
        </p:spPr>
        <p:txBody>
          <a:bodyPr vert="horz" lIns="438873" tIns="219437" rIns="438873" bIns="21943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3"/>
            <a:ext cx="10241280" cy="1752600"/>
          </a:xfrm>
          <a:prstGeom prst="rect">
            <a:avLst/>
          </a:prstGeom>
        </p:spPr>
        <p:txBody>
          <a:bodyPr vert="horz" lIns="438873" tIns="219437" rIns="438873" bIns="219437" rtlCol="0" anchor="ctr"/>
          <a:lstStyle>
            <a:lvl1pPr algn="l">
              <a:defRPr sz="5800">
                <a:solidFill>
                  <a:schemeClr val="tx1">
                    <a:tint val="75000"/>
                  </a:schemeClr>
                </a:solidFill>
              </a:defRPr>
            </a:lvl1pPr>
          </a:lstStyle>
          <a:p>
            <a:fld id="{300C88CE-5EE9-470B-AB47-EEDF7A679DB1}" type="datetimeFigureOut">
              <a:rPr lang="en-US" smtClean="0"/>
              <a:t>9/6/2020</a:t>
            </a:fld>
            <a:endParaRPr lang="en-US"/>
          </a:p>
        </p:txBody>
      </p:sp>
      <p:sp>
        <p:nvSpPr>
          <p:cNvPr id="5" name="Footer Placeholder 4"/>
          <p:cNvSpPr>
            <a:spLocks noGrp="1"/>
          </p:cNvSpPr>
          <p:nvPr>
            <p:ph type="ftr" sz="quarter" idx="3"/>
          </p:nvPr>
        </p:nvSpPr>
        <p:spPr>
          <a:xfrm>
            <a:off x="14996160" y="30510483"/>
            <a:ext cx="13898880" cy="1752600"/>
          </a:xfrm>
          <a:prstGeom prst="rect">
            <a:avLst/>
          </a:prstGeom>
        </p:spPr>
        <p:txBody>
          <a:bodyPr vert="horz" lIns="438873" tIns="219437" rIns="438873" bIns="219437"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3"/>
            <a:ext cx="10241280" cy="1752600"/>
          </a:xfrm>
          <a:prstGeom prst="rect">
            <a:avLst/>
          </a:prstGeom>
        </p:spPr>
        <p:txBody>
          <a:bodyPr vert="horz" lIns="438873" tIns="219437" rIns="438873" bIns="219437" rtlCol="0" anchor="ctr"/>
          <a:lstStyle>
            <a:lvl1pPr algn="r">
              <a:defRPr sz="5800">
                <a:solidFill>
                  <a:schemeClr val="tx1">
                    <a:tint val="75000"/>
                  </a:schemeClr>
                </a:solidFill>
              </a:defRPr>
            </a:lvl1pPr>
          </a:lstStyle>
          <a:p>
            <a:fld id="{A29720A1-1EFC-4E52-8959-A2E304B060A4}" type="slidenum">
              <a:rPr lang="en-US" smtClean="0"/>
              <a:t>‹#›</a:t>
            </a:fld>
            <a:endParaRPr lang="en-US"/>
          </a:p>
        </p:txBody>
      </p:sp>
    </p:spTree>
    <p:extLst>
      <p:ext uri="{BB962C8B-B14F-4D97-AF65-F5344CB8AC3E}">
        <p14:creationId xmlns:p14="http://schemas.microsoft.com/office/powerpoint/2010/main" val="326274852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4388726" rtl="0" eaLnBrk="1" latinLnBrk="0" hangingPunct="1">
        <a:spcBef>
          <a:spcPct val="0"/>
        </a:spcBef>
        <a:buNone/>
        <a:defRPr sz="21100" kern="1200">
          <a:solidFill>
            <a:schemeClr val="tx1"/>
          </a:solidFill>
          <a:latin typeface="+mj-lt"/>
          <a:ea typeface="+mj-ea"/>
          <a:cs typeface="+mj-cs"/>
        </a:defRPr>
      </a:lvl1pPr>
    </p:titleStyle>
    <p:bodyStyle>
      <a:lvl1pPr marL="1645772" indent="-1645772" algn="l" defTabSz="4388726"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5839" indent="-1371476" algn="l" defTabSz="4388726"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5908" indent="-1097182" algn="l" defTabSz="4388726" rtl="0" eaLnBrk="1" latinLnBrk="0" hangingPunct="1">
        <a:spcBef>
          <a:spcPct val="20000"/>
        </a:spcBef>
        <a:buFont typeface="Arial" panose="020B0604020202020204" pitchFamily="34" charset="0"/>
        <a:buChar char="•"/>
        <a:defRPr sz="11700" kern="1200">
          <a:solidFill>
            <a:schemeClr val="tx1"/>
          </a:solidFill>
          <a:latin typeface="+mn-lt"/>
          <a:ea typeface="+mn-ea"/>
          <a:cs typeface="+mn-cs"/>
        </a:defRPr>
      </a:lvl3pPr>
      <a:lvl4pPr marL="7680270" indent="-1097182" algn="l" defTabSz="4388726"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4633" indent="-1097182" algn="l" defTabSz="4388726"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68996" indent="-1097182" algn="l" defTabSz="4388726"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3359" indent="-1097182" algn="l" defTabSz="4388726"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7722" indent="-1097182" algn="l" defTabSz="4388726"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2084" indent="-1097182" algn="l" defTabSz="4388726"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8726" rtl="0" eaLnBrk="1" latinLnBrk="0" hangingPunct="1">
        <a:defRPr sz="8500" kern="1200">
          <a:solidFill>
            <a:schemeClr val="tx1"/>
          </a:solidFill>
          <a:latin typeface="+mn-lt"/>
          <a:ea typeface="+mn-ea"/>
          <a:cs typeface="+mn-cs"/>
        </a:defRPr>
      </a:lvl1pPr>
      <a:lvl2pPr marL="2194363" algn="l" defTabSz="4388726" rtl="0" eaLnBrk="1" latinLnBrk="0" hangingPunct="1">
        <a:defRPr sz="8500" kern="1200">
          <a:solidFill>
            <a:schemeClr val="tx1"/>
          </a:solidFill>
          <a:latin typeface="+mn-lt"/>
          <a:ea typeface="+mn-ea"/>
          <a:cs typeface="+mn-cs"/>
        </a:defRPr>
      </a:lvl2pPr>
      <a:lvl3pPr marL="4388726" algn="l" defTabSz="4388726" rtl="0" eaLnBrk="1" latinLnBrk="0" hangingPunct="1">
        <a:defRPr sz="8500" kern="1200">
          <a:solidFill>
            <a:schemeClr val="tx1"/>
          </a:solidFill>
          <a:latin typeface="+mn-lt"/>
          <a:ea typeface="+mn-ea"/>
          <a:cs typeface="+mn-cs"/>
        </a:defRPr>
      </a:lvl3pPr>
      <a:lvl4pPr marL="6583088" algn="l" defTabSz="4388726" rtl="0" eaLnBrk="1" latinLnBrk="0" hangingPunct="1">
        <a:defRPr sz="8500" kern="1200">
          <a:solidFill>
            <a:schemeClr val="tx1"/>
          </a:solidFill>
          <a:latin typeface="+mn-lt"/>
          <a:ea typeface="+mn-ea"/>
          <a:cs typeface="+mn-cs"/>
        </a:defRPr>
      </a:lvl4pPr>
      <a:lvl5pPr marL="8777451" algn="l" defTabSz="4388726" rtl="0" eaLnBrk="1" latinLnBrk="0" hangingPunct="1">
        <a:defRPr sz="8500" kern="1200">
          <a:solidFill>
            <a:schemeClr val="tx1"/>
          </a:solidFill>
          <a:latin typeface="+mn-lt"/>
          <a:ea typeface="+mn-ea"/>
          <a:cs typeface="+mn-cs"/>
        </a:defRPr>
      </a:lvl5pPr>
      <a:lvl6pPr marL="10971814" algn="l" defTabSz="4388726" rtl="0" eaLnBrk="1" latinLnBrk="0" hangingPunct="1">
        <a:defRPr sz="8500" kern="1200">
          <a:solidFill>
            <a:schemeClr val="tx1"/>
          </a:solidFill>
          <a:latin typeface="+mn-lt"/>
          <a:ea typeface="+mn-ea"/>
          <a:cs typeface="+mn-cs"/>
        </a:defRPr>
      </a:lvl6pPr>
      <a:lvl7pPr marL="13166177" algn="l" defTabSz="4388726" rtl="0" eaLnBrk="1" latinLnBrk="0" hangingPunct="1">
        <a:defRPr sz="8500" kern="1200">
          <a:solidFill>
            <a:schemeClr val="tx1"/>
          </a:solidFill>
          <a:latin typeface="+mn-lt"/>
          <a:ea typeface="+mn-ea"/>
          <a:cs typeface="+mn-cs"/>
        </a:defRPr>
      </a:lvl7pPr>
      <a:lvl8pPr marL="15360540" algn="l" defTabSz="4388726" rtl="0" eaLnBrk="1" latinLnBrk="0" hangingPunct="1">
        <a:defRPr sz="8500" kern="1200">
          <a:solidFill>
            <a:schemeClr val="tx1"/>
          </a:solidFill>
          <a:latin typeface="+mn-lt"/>
          <a:ea typeface="+mn-ea"/>
          <a:cs typeface="+mn-cs"/>
        </a:defRPr>
      </a:lvl8pPr>
      <a:lvl9pPr marL="17554902" algn="l" defTabSz="4388726"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chart" Target="../charts/chart4.xml"/><Relationship Id="rId18" Type="http://schemas.openxmlformats.org/officeDocument/2006/relationships/image" Target="../media/image12.jpg"/><Relationship Id="rId3" Type="http://schemas.openxmlformats.org/officeDocument/2006/relationships/image" Target="../media/image1.png"/><Relationship Id="rId7" Type="http://schemas.openxmlformats.org/officeDocument/2006/relationships/image" Target="../media/image3.jpeg"/><Relationship Id="rId12" Type="http://schemas.openxmlformats.org/officeDocument/2006/relationships/chart" Target="../charts/chart3.xml"/><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0.jpeg"/><Relationship Id="rId20" Type="http://schemas.openxmlformats.org/officeDocument/2006/relationships/chart" Target="../charts/chart5.xml"/><Relationship Id="rId1" Type="http://schemas.openxmlformats.org/officeDocument/2006/relationships/slideLayout" Target="../slideLayouts/slideLayout7.xml"/><Relationship Id="rId6" Type="http://schemas.openxmlformats.org/officeDocument/2006/relationships/image" Target="../media/image2.jpeg"/><Relationship Id="rId11" Type="http://schemas.openxmlformats.org/officeDocument/2006/relationships/image" Target="../media/image7.jpeg"/><Relationship Id="rId5" Type="http://schemas.openxmlformats.org/officeDocument/2006/relationships/chart" Target="../charts/chart2.xml"/><Relationship Id="rId15" Type="http://schemas.openxmlformats.org/officeDocument/2006/relationships/image" Target="../media/image9.jpeg"/><Relationship Id="rId10" Type="http://schemas.openxmlformats.org/officeDocument/2006/relationships/image" Target="../media/image6.jpeg"/><Relationship Id="rId19" Type="http://schemas.openxmlformats.org/officeDocument/2006/relationships/image" Target="../media/image13.png"/><Relationship Id="rId4" Type="http://schemas.openxmlformats.org/officeDocument/2006/relationships/chart" Target="../charts/chart1.xml"/><Relationship Id="rId9" Type="http://schemas.openxmlformats.org/officeDocument/2006/relationships/image" Target="../media/image5.jpeg"/><Relationship Id="rId1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66" name="Rectangle 65"/>
          <p:cNvSpPr/>
          <p:nvPr/>
        </p:nvSpPr>
        <p:spPr>
          <a:xfrm>
            <a:off x="0" y="0"/>
            <a:ext cx="43891200" cy="48006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27021" y="239105"/>
            <a:ext cx="42793920" cy="462892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438873" tIns="219437" rIns="438873" bIns="219437" rtlCol="0" anchor="ctr">
            <a:spAutoFit/>
          </a:bodyPr>
          <a:lstStyle/>
          <a:p>
            <a:pPr algn="ctr"/>
            <a:r>
              <a:rPr lang="en-US" b="1" dirty="0" smtClean="0"/>
              <a:t>Reproductive output trends and effect of soil conductivity on nest site selection of </a:t>
            </a:r>
            <a:r>
              <a:rPr lang="en-US" b="1" i="1" dirty="0" smtClean="0"/>
              <a:t>Malaclemys terrapin </a:t>
            </a:r>
            <a:r>
              <a:rPr lang="en-US" b="1" dirty="0" smtClean="0"/>
              <a:t>in Barnegat Bay, NJ</a:t>
            </a:r>
          </a:p>
          <a:p>
            <a:pPr algn="ctr"/>
            <a:r>
              <a:rPr lang="en-US" sz="5400" b="1" dirty="0" smtClean="0"/>
              <a:t>Sidney Anderson</a:t>
            </a:r>
            <a:r>
              <a:rPr lang="en-US" sz="5400" b="1" baseline="30000" dirty="0" smtClean="0"/>
              <a:t>1,2</a:t>
            </a:r>
            <a:r>
              <a:rPr lang="en-US" sz="5400" baseline="30000" dirty="0" smtClean="0"/>
              <a:t> </a:t>
            </a:r>
            <a:r>
              <a:rPr lang="en-US" sz="5400" dirty="0" smtClean="0"/>
              <a:t> and John Wnek</a:t>
            </a:r>
            <a:r>
              <a:rPr lang="en-US" sz="5400" baseline="30000" dirty="0" smtClean="0"/>
              <a:t>1</a:t>
            </a:r>
          </a:p>
          <a:p>
            <a:pPr algn="ctr"/>
            <a:r>
              <a:rPr lang="en-US" sz="2400" baseline="30000" dirty="0" smtClean="0"/>
              <a:t>1</a:t>
            </a:r>
            <a:r>
              <a:rPr lang="en-US" sz="2400" dirty="0" smtClean="0"/>
              <a:t>Project Terrapin, MATES, Manahawkin, NJ</a:t>
            </a:r>
          </a:p>
          <a:p>
            <a:pPr algn="ctr"/>
            <a:r>
              <a:rPr lang="en-US" sz="2400" baseline="30000" dirty="0" smtClean="0"/>
              <a:t>2</a:t>
            </a:r>
            <a:r>
              <a:rPr lang="en-US" sz="2400" dirty="0" smtClean="0"/>
              <a:t>College of the Atlantic, Bar Harbor, ME</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97672" y="2435027"/>
            <a:ext cx="2239259" cy="2002183"/>
          </a:xfrm>
          <a:prstGeom prst="rect">
            <a:avLst/>
          </a:prstGeom>
        </p:spPr>
      </p:pic>
      <p:grpSp>
        <p:nvGrpSpPr>
          <p:cNvPr id="39" name="Group 38"/>
          <p:cNvGrpSpPr/>
          <p:nvPr/>
        </p:nvGrpSpPr>
        <p:grpSpPr>
          <a:xfrm>
            <a:off x="465904" y="5069244"/>
            <a:ext cx="10635917" cy="7942619"/>
            <a:chOff x="-4840333" y="6878835"/>
            <a:chExt cx="11852146" cy="7942619"/>
          </a:xfrm>
        </p:grpSpPr>
        <p:grpSp>
          <p:nvGrpSpPr>
            <p:cNvPr id="31" name="Group 30"/>
            <p:cNvGrpSpPr/>
            <p:nvPr/>
          </p:nvGrpSpPr>
          <p:grpSpPr>
            <a:xfrm>
              <a:off x="-4840333" y="6878835"/>
              <a:ext cx="11852146" cy="7942619"/>
              <a:chOff x="-4661187" y="6963886"/>
              <a:chExt cx="11852146" cy="7942619"/>
            </a:xfrm>
          </p:grpSpPr>
          <p:sp>
            <p:nvSpPr>
              <p:cNvPr id="30" name="Rectangle 29"/>
              <p:cNvSpPr/>
              <p:nvPr/>
            </p:nvSpPr>
            <p:spPr>
              <a:xfrm>
                <a:off x="-4568990" y="8056492"/>
                <a:ext cx="11656933" cy="685001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Rectangle 28"/>
              <p:cNvSpPr/>
              <p:nvPr/>
            </p:nvSpPr>
            <p:spPr>
              <a:xfrm>
                <a:off x="-4568990" y="6963886"/>
                <a:ext cx="11656933" cy="1092607"/>
              </a:xfrm>
              <a:prstGeom prst="rect">
                <a:avLst/>
              </a:prstGeom>
              <a:ln w="19050">
                <a:solidFill>
                  <a:schemeClr val="tx1"/>
                </a:solidFill>
              </a:ln>
            </p:spPr>
            <p:style>
              <a:lnRef idx="1">
                <a:schemeClr val="accent3"/>
              </a:lnRef>
              <a:fillRef idx="1001">
                <a:schemeClr val="lt2"/>
              </a:fillRef>
              <a:effectRef idx="1">
                <a:schemeClr val="accent3"/>
              </a:effectRef>
              <a:fontRef idx="minor">
                <a:schemeClr val="dk1"/>
              </a:fontRef>
            </p:style>
            <p:txBody>
              <a:bodyPr rtlCol="0" anchor="ctr"/>
              <a:lstStyle/>
              <a:p>
                <a:pPr algn="ctr"/>
                <a:endParaRPr lang="en-US"/>
              </a:p>
            </p:txBody>
          </p:sp>
          <p:sp>
            <p:nvSpPr>
              <p:cNvPr id="7" name="TextBox 6"/>
              <p:cNvSpPr txBox="1"/>
              <p:nvPr/>
            </p:nvSpPr>
            <p:spPr>
              <a:xfrm>
                <a:off x="-4661187" y="8184703"/>
                <a:ext cx="11852146" cy="672180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lIns="438873" tIns="219437" rIns="438873" bIns="219437" rtlCol="0">
                <a:spAutoFit/>
              </a:bodyPr>
              <a:lstStyle/>
              <a:p>
                <a:pPr indent="746125" algn="just"/>
                <a:r>
                  <a:rPr lang="en-US" sz="2400" dirty="0" smtClean="0"/>
                  <a:t>Nesting </a:t>
                </a:r>
                <a:r>
                  <a:rPr lang="en-US" sz="2400" dirty="0"/>
                  <a:t>diamondback terrapins (</a:t>
                </a:r>
                <a:r>
                  <a:rPr lang="en-US" sz="2400" i="1" dirty="0"/>
                  <a:t>Malaclemys terrapin)</a:t>
                </a:r>
                <a:r>
                  <a:rPr lang="en-US" sz="2400" dirty="0"/>
                  <a:t> access estuary beach areas from early May to mid-July. With sea level rise estimates, available nest sites will be inundated with sea water. If they nest early enough, some females return to lay a second nest late in the season. During the 2017 season, Sedge Island in Barnegat Bay was used as a study site to evaluate ecological characteristics of the northern diamondback terrapin, such as nest site selection and reproductive output. To test if soil conductivity had an effect on nest site selection, three plots were separated into three sections each treated with either bay water (with an average conductance of 3444 </a:t>
                </a:r>
                <a:r>
                  <a:rPr lang="en-US" sz="2400" dirty="0" err="1"/>
                  <a:t>μs</a:t>
                </a:r>
                <a:r>
                  <a:rPr lang="en-US" sz="2400" dirty="0"/>
                  <a:t>), a bay and rain water mix (with an average conductance of </a:t>
                </a:r>
                <a:r>
                  <a:rPr lang="en-US" sz="2400" dirty="0" smtClean="0"/>
                  <a:t>2485 </a:t>
                </a:r>
                <a:r>
                  <a:rPr lang="en-US" sz="2400" dirty="0" err="1"/>
                  <a:t>μs</a:t>
                </a:r>
                <a:r>
                  <a:rPr lang="en-US" sz="2400" dirty="0"/>
                  <a:t>), or not treated and considered a control. Nesting female terrapins were measured and clutches were analyzed for egg mass (g), length (mm), and width (mm). Nests from females that laid twice were compared and analyzed for trends.  Data from 2015 and 2016 were used when analyzing the effects of soil conductivity on nest site selection, and reproductive output was correlated with female body size.  Our results indicated that conductivity did not affect nest site selection, nor did female body size impact reproductive output. </a:t>
                </a:r>
              </a:p>
            </p:txBody>
          </p:sp>
        </p:grpSp>
        <p:sp>
          <p:nvSpPr>
            <p:cNvPr id="2" name="TextBox 1"/>
            <p:cNvSpPr txBox="1"/>
            <p:nvPr/>
          </p:nvSpPr>
          <p:spPr>
            <a:xfrm>
              <a:off x="-766546" y="6915821"/>
              <a:ext cx="3741140" cy="1015663"/>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6000" b="1" u="sng" dirty="0" smtClean="0"/>
                <a:t>Abstract</a:t>
              </a:r>
            </a:p>
          </p:txBody>
        </p:sp>
      </p:grpSp>
      <p:grpSp>
        <p:nvGrpSpPr>
          <p:cNvPr id="26" name="Group 25"/>
          <p:cNvGrpSpPr/>
          <p:nvPr/>
        </p:nvGrpSpPr>
        <p:grpSpPr>
          <a:xfrm>
            <a:off x="11500327" y="5122319"/>
            <a:ext cx="20829863" cy="2185215"/>
            <a:chOff x="12407050" y="5122319"/>
            <a:chExt cx="19215326" cy="2185215"/>
          </a:xfrm>
        </p:grpSpPr>
        <p:grpSp>
          <p:nvGrpSpPr>
            <p:cNvPr id="16" name="Group 15"/>
            <p:cNvGrpSpPr/>
            <p:nvPr/>
          </p:nvGrpSpPr>
          <p:grpSpPr>
            <a:xfrm>
              <a:off x="12407050" y="5122319"/>
              <a:ext cx="19215326" cy="2185215"/>
              <a:chOff x="12407050" y="5330231"/>
              <a:chExt cx="19215326" cy="2185215"/>
            </a:xfrm>
          </p:grpSpPr>
          <p:grpSp>
            <p:nvGrpSpPr>
              <p:cNvPr id="70" name="Group 69"/>
              <p:cNvGrpSpPr/>
              <p:nvPr/>
            </p:nvGrpSpPr>
            <p:grpSpPr>
              <a:xfrm>
                <a:off x="12407050" y="5330231"/>
                <a:ext cx="19215326" cy="2185215"/>
                <a:chOff x="12807742" y="5207369"/>
                <a:chExt cx="18288000" cy="2185215"/>
              </a:xfrm>
            </p:grpSpPr>
            <p:sp>
              <p:nvSpPr>
                <p:cNvPr id="33" name="Rectangle 32"/>
                <p:cNvSpPr/>
                <p:nvPr/>
              </p:nvSpPr>
              <p:spPr>
                <a:xfrm>
                  <a:off x="12810813" y="6299976"/>
                  <a:ext cx="18281858" cy="1092608"/>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 name="Rectangle 33"/>
                <p:cNvSpPr/>
                <p:nvPr/>
              </p:nvSpPr>
              <p:spPr>
                <a:xfrm>
                  <a:off x="12807742" y="5207369"/>
                  <a:ext cx="18288000" cy="1092607"/>
                </a:xfrm>
                <a:prstGeom prst="rect">
                  <a:avLst/>
                </a:prstGeom>
                <a:ln w="19050">
                  <a:solidFill>
                    <a:schemeClr val="tx1"/>
                  </a:solidFill>
                </a:ln>
              </p:spPr>
              <p:style>
                <a:lnRef idx="1">
                  <a:schemeClr val="accent3"/>
                </a:lnRef>
                <a:fillRef idx="1001">
                  <a:schemeClr val="lt2"/>
                </a:fillRef>
                <a:effectRef idx="1">
                  <a:schemeClr val="accent3"/>
                </a:effectRef>
                <a:fontRef idx="minor">
                  <a:schemeClr val="dk1"/>
                </a:fontRef>
              </p:style>
              <p:txBody>
                <a:bodyPr rtlCol="0" anchor="ctr"/>
                <a:lstStyle/>
                <a:p>
                  <a:pPr algn="ctr"/>
                  <a:endParaRPr lang="en-US"/>
                </a:p>
              </p:txBody>
            </p:sp>
          </p:grpSp>
          <p:sp>
            <p:nvSpPr>
              <p:cNvPr id="4" name="TextBox 3"/>
              <p:cNvSpPr txBox="1"/>
              <p:nvPr/>
            </p:nvSpPr>
            <p:spPr>
              <a:xfrm>
                <a:off x="12499928" y="6390017"/>
                <a:ext cx="18915406" cy="1077218"/>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smtClean="0"/>
                  <a:t>To analyze reproductive output trends and determine the effect of soil conductivity on nest site selection of nesting female Northern diamondback terrapins on North Sedge Island. </a:t>
                </a:r>
                <a:endParaRPr lang="en-US" sz="3200" dirty="0"/>
              </a:p>
            </p:txBody>
          </p:sp>
        </p:grpSp>
        <p:sp>
          <p:nvSpPr>
            <p:cNvPr id="17" name="TextBox 16"/>
            <p:cNvSpPr txBox="1"/>
            <p:nvPr/>
          </p:nvSpPr>
          <p:spPr>
            <a:xfrm>
              <a:off x="20128831" y="5161712"/>
              <a:ext cx="3657600" cy="1107996"/>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6600" b="1" u="sng" dirty="0" smtClean="0"/>
                <a:t>Objective</a:t>
              </a:r>
            </a:p>
          </p:txBody>
        </p:sp>
      </p:grpSp>
      <p:grpSp>
        <p:nvGrpSpPr>
          <p:cNvPr id="90" name="Group 89"/>
          <p:cNvGrpSpPr/>
          <p:nvPr/>
        </p:nvGrpSpPr>
        <p:grpSpPr>
          <a:xfrm>
            <a:off x="11483009" y="7773548"/>
            <a:ext cx="10320368" cy="9056797"/>
            <a:chOff x="12522279" y="8761577"/>
            <a:chExt cx="10320368" cy="9056797"/>
          </a:xfrm>
        </p:grpSpPr>
        <p:grpSp>
          <p:nvGrpSpPr>
            <p:cNvPr id="45" name="Group 44"/>
            <p:cNvGrpSpPr/>
            <p:nvPr/>
          </p:nvGrpSpPr>
          <p:grpSpPr>
            <a:xfrm>
              <a:off x="12522279" y="8761577"/>
              <a:ext cx="10320368" cy="9056797"/>
              <a:chOff x="12499928" y="7790557"/>
              <a:chExt cx="10320368" cy="9056797"/>
            </a:xfrm>
          </p:grpSpPr>
          <p:grpSp>
            <p:nvGrpSpPr>
              <p:cNvPr id="44" name="Group 43"/>
              <p:cNvGrpSpPr/>
              <p:nvPr/>
            </p:nvGrpSpPr>
            <p:grpSpPr>
              <a:xfrm>
                <a:off x="12499928" y="7790557"/>
                <a:ext cx="10320368" cy="9056797"/>
                <a:chOff x="13033271" y="7790556"/>
                <a:chExt cx="9137858" cy="10190860"/>
              </a:xfrm>
            </p:grpSpPr>
            <p:sp>
              <p:nvSpPr>
                <p:cNvPr id="41" name="Rectangle 40"/>
                <p:cNvSpPr/>
                <p:nvPr/>
              </p:nvSpPr>
              <p:spPr>
                <a:xfrm>
                  <a:off x="13033271" y="8883164"/>
                  <a:ext cx="9137858" cy="9098252"/>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3" name="Rectangle 42"/>
                <p:cNvSpPr/>
                <p:nvPr/>
              </p:nvSpPr>
              <p:spPr>
                <a:xfrm>
                  <a:off x="13033271" y="7790556"/>
                  <a:ext cx="9137858" cy="1234678"/>
                </a:xfrm>
                <a:prstGeom prst="rect">
                  <a:avLst/>
                </a:prstGeom>
                <a:ln w="19050">
                  <a:solidFill>
                    <a:schemeClr val="tx1"/>
                  </a:solidFill>
                </a:ln>
              </p:spPr>
              <p:style>
                <a:lnRef idx="1">
                  <a:schemeClr val="accent3"/>
                </a:lnRef>
                <a:fillRef idx="1001">
                  <a:schemeClr val="lt2"/>
                </a:fillRef>
                <a:effectRef idx="1">
                  <a:schemeClr val="accent3"/>
                </a:effectRef>
                <a:fontRef idx="minor">
                  <a:schemeClr val="dk1"/>
                </a:fontRef>
              </p:style>
              <p:txBody>
                <a:bodyPr rtlCol="0" anchor="ctr"/>
                <a:lstStyle/>
                <a:p>
                  <a:pPr algn="ctr"/>
                  <a:endParaRPr lang="en-US"/>
                </a:p>
              </p:txBody>
            </p:sp>
          </p:grpSp>
          <p:sp>
            <p:nvSpPr>
              <p:cNvPr id="3" name="TextBox 2"/>
              <p:cNvSpPr txBox="1"/>
              <p:nvPr/>
            </p:nvSpPr>
            <p:spPr>
              <a:xfrm>
                <a:off x="12628720" y="8961256"/>
                <a:ext cx="10062784" cy="784830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400" u="sng" dirty="0" smtClean="0"/>
                  <a:t>Field </a:t>
                </a:r>
                <a:r>
                  <a:rPr lang="en-US" sz="2400" u="sng" dirty="0"/>
                  <a:t>Protocol</a:t>
                </a:r>
              </a:p>
              <a:p>
                <a:pPr marL="1023938" lvl="1" indent="-457200" algn="just">
                  <a:buFont typeface="Arial" panose="020B0604020202020204" pitchFamily="34" charset="0"/>
                  <a:buChar char="•"/>
                </a:pPr>
                <a:r>
                  <a:rPr lang="en-US" sz="2400" dirty="0" smtClean="0"/>
                  <a:t>Three </a:t>
                </a:r>
                <a:r>
                  <a:rPr lang="en-US" sz="2400" dirty="0"/>
                  <a:t>plots on N. Sedge Island were </a:t>
                </a:r>
                <a:r>
                  <a:rPr lang="en-US" sz="2400" dirty="0" smtClean="0"/>
                  <a:t>further subdivided </a:t>
                </a:r>
                <a:r>
                  <a:rPr lang="en-US" sz="2400" dirty="0"/>
                  <a:t>into </a:t>
                </a:r>
                <a:r>
                  <a:rPr lang="en-US" sz="2400" dirty="0" smtClean="0"/>
                  <a:t>three sections</a:t>
                </a:r>
                <a:endParaRPr lang="en-US" sz="2400" dirty="0"/>
              </a:p>
              <a:p>
                <a:pPr marL="1023938" lvl="1" indent="-457200" algn="just">
                  <a:buFont typeface="Arial" panose="020B0604020202020204" pitchFamily="34" charset="0"/>
                  <a:buChar char="•"/>
                </a:pPr>
                <a:r>
                  <a:rPr lang="en-US" sz="2400" dirty="0"/>
                  <a:t>Each section was treated with either bay water (average conductance of 3444 </a:t>
                </a:r>
                <a:r>
                  <a:rPr lang="en-US" sz="2400" dirty="0" err="1"/>
                  <a:t>μs</a:t>
                </a:r>
                <a:r>
                  <a:rPr lang="en-US" sz="2400" dirty="0"/>
                  <a:t>), bay-fresh water mix (average conductance of </a:t>
                </a:r>
                <a:r>
                  <a:rPr lang="en-US" sz="2400" dirty="0" smtClean="0"/>
                  <a:t>2485 </a:t>
                </a:r>
                <a:r>
                  <a:rPr lang="en-US" sz="2400" dirty="0" err="1"/>
                  <a:t>μs</a:t>
                </a:r>
                <a:r>
                  <a:rPr lang="en-US" sz="2400" dirty="0"/>
                  <a:t>), or not treated</a:t>
                </a:r>
              </a:p>
              <a:p>
                <a:pPr marL="1738313" lvl="2" indent="-457200" algn="just">
                  <a:buFont typeface="Arial" panose="020B0604020202020204" pitchFamily="34" charset="0"/>
                  <a:buChar char="•"/>
                </a:pPr>
                <a:r>
                  <a:rPr lang="en-US" sz="2400" dirty="0"/>
                  <a:t>The treatment was performed at the beginning of the season and following each precipitation event</a:t>
                </a:r>
              </a:p>
              <a:p>
                <a:pPr marL="1028700" lvl="1" indent="-457200" algn="just">
                  <a:buFont typeface="Arial" panose="020B0604020202020204" pitchFamily="34" charset="0"/>
                  <a:buChar char="•"/>
                </a:pPr>
                <a:r>
                  <a:rPr lang="en-US" sz="2400" dirty="0"/>
                  <a:t>Chosen nest location was recorded and marked with a GPS waypoint</a:t>
                </a:r>
              </a:p>
              <a:p>
                <a:pPr marL="1028700" lvl="1" indent="-457200" algn="just">
                  <a:buFont typeface="Arial" panose="020B0604020202020204" pitchFamily="34" charset="0"/>
                  <a:buChar char="•"/>
                </a:pPr>
                <a:r>
                  <a:rPr lang="en-US" sz="2400" dirty="0"/>
                  <a:t>Females were captured, </a:t>
                </a:r>
                <a:r>
                  <a:rPr lang="en-US" sz="2400" dirty="0" smtClean="0"/>
                  <a:t>measured (cm), weighed (g), </a:t>
                </a:r>
                <a:r>
                  <a:rPr lang="en-US" sz="2400" dirty="0"/>
                  <a:t>and marked prior to nesting and weighed following each nesting </a:t>
                </a:r>
                <a:r>
                  <a:rPr lang="en-US" sz="2400" dirty="0" smtClean="0"/>
                  <a:t>event</a:t>
                </a:r>
              </a:p>
              <a:p>
                <a:pPr marL="1779588" lvl="2" indent="-457200" algn="just">
                  <a:buFont typeface="Arial" panose="020B0604020202020204" pitchFamily="34" charset="0"/>
                  <a:buChar char="•"/>
                </a:pPr>
                <a:r>
                  <a:rPr lang="en-US" sz="2400" dirty="0" smtClean="0"/>
                  <a:t>Carapace length, width, and height, and plastron length were recorded upon initial capture</a:t>
                </a:r>
                <a:endParaRPr lang="en-US" sz="2400" dirty="0"/>
              </a:p>
              <a:p>
                <a:pPr marL="1744663" lvl="2" indent="-457200" algn="just">
                  <a:buFont typeface="Arial" panose="020B0604020202020204" pitchFamily="34" charset="0"/>
                  <a:buChar char="•"/>
                </a:pPr>
                <a:r>
                  <a:rPr lang="en-US" sz="2400" dirty="0"/>
                  <a:t>Egg </a:t>
                </a:r>
                <a:r>
                  <a:rPr lang="en-US" sz="2400" dirty="0" smtClean="0"/>
                  <a:t>length, width, </a:t>
                </a:r>
                <a:r>
                  <a:rPr lang="en-US" sz="2400" dirty="0"/>
                  <a:t>and </a:t>
                </a:r>
                <a:r>
                  <a:rPr lang="en-US" sz="2400" dirty="0" smtClean="0"/>
                  <a:t>mass was </a:t>
                </a:r>
                <a:r>
                  <a:rPr lang="en-US" sz="2400" dirty="0"/>
                  <a:t>recorded after each </a:t>
                </a:r>
                <a:r>
                  <a:rPr lang="en-US" sz="2400" dirty="0" smtClean="0"/>
                  <a:t>event</a:t>
                </a:r>
              </a:p>
              <a:p>
                <a:pPr marL="1744663" lvl="2" indent="-457200" algn="just">
                  <a:buFont typeface="Arial" panose="020B0604020202020204" pitchFamily="34" charset="0"/>
                  <a:buChar char="•"/>
                </a:pPr>
                <a:endParaRPr lang="en-US" sz="2400" dirty="0"/>
              </a:p>
              <a:p>
                <a:pPr lvl="0" algn="just"/>
                <a:r>
                  <a:rPr lang="en-US" sz="2400" u="sng" dirty="0"/>
                  <a:t>Statistical analysis</a:t>
                </a:r>
              </a:p>
              <a:p>
                <a:pPr marL="1028700" lvl="1" indent="-457200" algn="just">
                  <a:buFont typeface="Arial" panose="020B0604020202020204" pitchFamily="34" charset="0"/>
                  <a:buChar char="•"/>
                </a:pPr>
                <a:r>
                  <a:rPr lang="en-US" sz="2400" dirty="0" smtClean="0"/>
                  <a:t>An ANOVA </a:t>
                </a:r>
                <a:r>
                  <a:rPr lang="en-US" sz="2400" dirty="0"/>
                  <a:t>test </a:t>
                </a:r>
                <a:r>
                  <a:rPr lang="en-US" sz="2400" dirty="0" smtClean="0"/>
                  <a:t>was performed to determined significance for three </a:t>
                </a:r>
                <a:r>
                  <a:rPr lang="en-US" sz="2400" dirty="0"/>
                  <a:t>year site selection </a:t>
                </a:r>
                <a:r>
                  <a:rPr lang="en-US" sz="2400" dirty="0" smtClean="0"/>
                  <a:t>data (2015, 2016, 2017, P ≤ 0.05)</a:t>
                </a:r>
                <a:endParaRPr lang="en-US" sz="2400" dirty="0"/>
              </a:p>
              <a:p>
                <a:pPr marL="1028700" lvl="1" indent="-457200" algn="just">
                  <a:buFont typeface="Arial" panose="020B0604020202020204" pitchFamily="34" charset="0"/>
                  <a:buChar char="•"/>
                </a:pPr>
                <a:r>
                  <a:rPr lang="en-US" sz="2400" dirty="0" smtClean="0">
                    <a:solidFill>
                      <a:sysClr val="windowText" lastClr="000000"/>
                    </a:solidFill>
                  </a:rPr>
                  <a:t>Regression </a:t>
                </a:r>
                <a:r>
                  <a:rPr lang="en-US" sz="2400" dirty="0">
                    <a:solidFill>
                      <a:sysClr val="windowText" lastClr="000000"/>
                    </a:solidFill>
                  </a:rPr>
                  <a:t>test </a:t>
                </a:r>
                <a:r>
                  <a:rPr lang="en-US" sz="2400" dirty="0"/>
                  <a:t>to determine strength of data</a:t>
                </a:r>
              </a:p>
              <a:p>
                <a:pPr marL="1028700" lvl="1" indent="-457200" algn="just">
                  <a:buFont typeface="Arial" panose="020B0604020202020204" pitchFamily="34" charset="0"/>
                  <a:buChar char="•"/>
                </a:pPr>
                <a:r>
                  <a:rPr lang="en-US" sz="2400" dirty="0" smtClean="0"/>
                  <a:t>T-tests were used </a:t>
                </a:r>
                <a:r>
                  <a:rPr lang="en-US" sz="2400" dirty="0"/>
                  <a:t>to compare weights following nesting </a:t>
                </a:r>
                <a:r>
                  <a:rPr lang="en-US" sz="2400" dirty="0" smtClean="0"/>
                  <a:t>events </a:t>
                </a:r>
                <a:r>
                  <a:rPr lang="en-US" sz="2400" dirty="0"/>
                  <a:t> </a:t>
                </a:r>
                <a:r>
                  <a:rPr lang="en-US" sz="2400" dirty="0" smtClean="0"/>
                  <a:t>           (P ≤ 0.05)</a:t>
                </a:r>
                <a:endParaRPr lang="en-US" sz="2400" dirty="0"/>
              </a:p>
            </p:txBody>
          </p:sp>
        </p:grpSp>
        <p:sp>
          <p:nvSpPr>
            <p:cNvPr id="22" name="TextBox 21"/>
            <p:cNvSpPr txBox="1"/>
            <p:nvPr/>
          </p:nvSpPr>
          <p:spPr>
            <a:xfrm>
              <a:off x="15786962" y="8802385"/>
              <a:ext cx="3746301" cy="101566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6000" b="1" u="sng" dirty="0" smtClean="0"/>
                <a:t>Methods</a:t>
              </a:r>
            </a:p>
          </p:txBody>
        </p:sp>
      </p:grpSp>
      <p:grpSp>
        <p:nvGrpSpPr>
          <p:cNvPr id="35" name="Group 34"/>
          <p:cNvGrpSpPr/>
          <p:nvPr/>
        </p:nvGrpSpPr>
        <p:grpSpPr>
          <a:xfrm>
            <a:off x="638932" y="16953104"/>
            <a:ext cx="10462889" cy="7231219"/>
            <a:chOff x="481952" y="18071807"/>
            <a:chExt cx="11699778" cy="7231219"/>
          </a:xfrm>
        </p:grpSpPr>
        <p:grpSp>
          <p:nvGrpSpPr>
            <p:cNvPr id="21" name="Group 20"/>
            <p:cNvGrpSpPr/>
            <p:nvPr/>
          </p:nvGrpSpPr>
          <p:grpSpPr>
            <a:xfrm>
              <a:off x="481952" y="18085708"/>
              <a:ext cx="11699778" cy="7217318"/>
              <a:chOff x="481952" y="18085708"/>
              <a:chExt cx="11699778" cy="7217318"/>
            </a:xfrm>
          </p:grpSpPr>
          <p:grpSp>
            <p:nvGrpSpPr>
              <p:cNvPr id="46" name="Group 45"/>
              <p:cNvGrpSpPr/>
              <p:nvPr/>
            </p:nvGrpSpPr>
            <p:grpSpPr>
              <a:xfrm>
                <a:off x="481953" y="18085708"/>
                <a:ext cx="11699777" cy="7217318"/>
                <a:chOff x="13025253" y="7810492"/>
                <a:chExt cx="9138068" cy="10349994"/>
              </a:xfrm>
            </p:grpSpPr>
            <p:sp>
              <p:nvSpPr>
                <p:cNvPr id="48" name="Rectangle 47"/>
                <p:cNvSpPr/>
                <p:nvPr/>
              </p:nvSpPr>
              <p:spPr>
                <a:xfrm>
                  <a:off x="13025253" y="9278677"/>
                  <a:ext cx="9136188" cy="8881809"/>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7" name="Rectangle 46"/>
                <p:cNvSpPr/>
                <p:nvPr/>
              </p:nvSpPr>
              <p:spPr>
                <a:xfrm>
                  <a:off x="13027133" y="7810492"/>
                  <a:ext cx="9136188" cy="1573554"/>
                </a:xfrm>
                <a:prstGeom prst="rect">
                  <a:avLst/>
                </a:prstGeom>
                <a:ln w="19050">
                  <a:solidFill>
                    <a:schemeClr val="tx1"/>
                  </a:solidFill>
                </a:ln>
              </p:spPr>
              <p:style>
                <a:lnRef idx="1">
                  <a:schemeClr val="accent3"/>
                </a:lnRef>
                <a:fillRef idx="1001">
                  <a:schemeClr val="lt2"/>
                </a:fillRef>
                <a:effectRef idx="1">
                  <a:schemeClr val="accent3"/>
                </a:effectRef>
                <a:fontRef idx="minor">
                  <a:schemeClr val="dk1"/>
                </a:fontRef>
              </p:style>
              <p:txBody>
                <a:bodyPr rtlCol="0" anchor="ctr"/>
                <a:lstStyle/>
                <a:p>
                  <a:pPr algn="ctr"/>
                  <a:endParaRPr lang="en-US"/>
                </a:p>
              </p:txBody>
            </p:sp>
          </p:grpSp>
          <p:sp>
            <p:nvSpPr>
              <p:cNvPr id="9" name="TextBox 8"/>
              <p:cNvSpPr txBox="1"/>
              <p:nvPr/>
            </p:nvSpPr>
            <p:spPr>
              <a:xfrm>
                <a:off x="481952" y="19135221"/>
                <a:ext cx="11697370" cy="6167804"/>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lIns="438873" tIns="219437" rIns="438873" bIns="219437" rtlCol="0">
                <a:spAutoFit/>
              </a:bodyPr>
              <a:lstStyle/>
              <a:p>
                <a:pPr algn="just"/>
                <a:r>
                  <a:rPr lang="en-US" sz="1200" u="sng" dirty="0" smtClean="0"/>
                  <a:t> </a:t>
                </a:r>
                <a:endParaRPr lang="en-US" sz="1200" dirty="0"/>
              </a:p>
              <a:p>
                <a:pPr marL="342900" lvl="0" indent="-342900" algn="just">
                  <a:buFont typeface="Arial" panose="020B0604020202020204" pitchFamily="34" charset="0"/>
                  <a:buChar char="•"/>
                </a:pPr>
                <a:r>
                  <a:rPr lang="en-US" sz="2400" dirty="0"/>
                  <a:t>Northern Diamondback </a:t>
                </a:r>
                <a:r>
                  <a:rPr lang="en-US" sz="2400" dirty="0" smtClean="0"/>
                  <a:t>Terrapin (</a:t>
                </a:r>
                <a:r>
                  <a:rPr lang="en-US" sz="2400" i="1" dirty="0" err="1" smtClean="0"/>
                  <a:t>Malaclemys</a:t>
                </a:r>
                <a:r>
                  <a:rPr lang="en-US" sz="2400" i="1" dirty="0" smtClean="0"/>
                  <a:t> terrapin terrapin</a:t>
                </a:r>
                <a:r>
                  <a:rPr lang="en-US" sz="2400" i="1" dirty="0"/>
                  <a:t>)</a:t>
                </a:r>
                <a:endParaRPr lang="en-US" sz="2400" i="1" dirty="0" smtClean="0"/>
              </a:p>
              <a:p>
                <a:pPr marL="1035050" lvl="1" indent="-409575" algn="just">
                  <a:buFont typeface="Arial" panose="020B0604020202020204" pitchFamily="34" charset="0"/>
                  <a:buChar char="•"/>
                </a:pPr>
                <a:r>
                  <a:rPr lang="en-US" sz="2400" dirty="0" smtClean="0"/>
                  <a:t>a </a:t>
                </a:r>
                <a:r>
                  <a:rPr lang="en-US" sz="2400" dirty="0"/>
                  <a:t>brackish water turtle with a life span of 25-40 years (DEEP, 2015),  (CWF)</a:t>
                </a:r>
              </a:p>
              <a:p>
                <a:pPr marL="1035050" lvl="1" indent="-409575" algn="just">
                  <a:buFont typeface="Arial" panose="020B0604020202020204" pitchFamily="34" charset="0"/>
                  <a:buChar char="•"/>
                </a:pPr>
                <a:r>
                  <a:rPr lang="en-US" sz="2400" dirty="0"/>
                  <a:t>Females choose sandy areas for nesting from May to July</a:t>
                </a:r>
              </a:p>
              <a:p>
                <a:pPr marL="1035050" lvl="1" indent="-409575" algn="just">
                  <a:buFont typeface="Arial" panose="020B0604020202020204" pitchFamily="34" charset="0"/>
                  <a:buChar char="•"/>
                </a:pPr>
                <a:r>
                  <a:rPr lang="en-US" sz="2400" dirty="0" smtClean="0"/>
                  <a:t>Site fidelity </a:t>
                </a:r>
                <a:r>
                  <a:rPr lang="en-US" sz="2400" dirty="0"/>
                  <a:t>– </a:t>
                </a:r>
                <a:r>
                  <a:rPr lang="en-US" sz="2400" dirty="0" smtClean="0"/>
                  <a:t>females tend to </a:t>
                </a:r>
                <a:r>
                  <a:rPr lang="en-US" sz="2400" dirty="0"/>
                  <a:t>return to the same nesting site each </a:t>
                </a:r>
                <a:r>
                  <a:rPr lang="en-US" sz="2400" dirty="0" smtClean="0"/>
                  <a:t>year (Feinberg and Burke, 2003)</a:t>
                </a:r>
                <a:endParaRPr lang="en-US" sz="2400" dirty="0"/>
              </a:p>
              <a:p>
                <a:pPr marL="1035050" lvl="1" indent="-409575" algn="just">
                  <a:buFont typeface="Arial" panose="020B0604020202020204" pitchFamily="34" charset="0"/>
                  <a:buChar char="•"/>
                </a:pPr>
                <a:r>
                  <a:rPr lang="en-US" sz="2400" dirty="0"/>
                  <a:t>Construction of barriers, like bulkheads, reduces available nesting </a:t>
                </a:r>
                <a:r>
                  <a:rPr lang="en-US" sz="2400" dirty="0" smtClean="0"/>
                  <a:t>sites (Winters 2013)</a:t>
                </a:r>
                <a:endParaRPr lang="en-US" sz="2400" dirty="0"/>
              </a:p>
              <a:p>
                <a:pPr marL="1035050" lvl="1" indent="-409575" algn="just">
                  <a:buFont typeface="Arial" panose="020B0604020202020204" pitchFamily="34" charset="0"/>
                  <a:buChar char="•"/>
                </a:pPr>
                <a:r>
                  <a:rPr lang="en-US" sz="2400" dirty="0"/>
                  <a:t>If a female nests early in the season, she may lay a second nest later</a:t>
                </a:r>
              </a:p>
              <a:p>
                <a:pPr marL="342900" lvl="0" indent="-342900" algn="just">
                  <a:buFont typeface="Arial" panose="020B0604020202020204" pitchFamily="34" charset="0"/>
                  <a:buChar char="•"/>
                </a:pPr>
                <a:r>
                  <a:rPr lang="en-US" sz="2400" dirty="0"/>
                  <a:t>Predicted sea-level rise will inundate nest areas with salt water</a:t>
                </a:r>
              </a:p>
              <a:p>
                <a:pPr marL="1082675" lvl="1" indent="-455613" algn="just">
                  <a:buFont typeface="Arial" panose="020B0604020202020204" pitchFamily="34" charset="0"/>
                  <a:buChar char="•"/>
                </a:pPr>
                <a:r>
                  <a:rPr lang="en-US" sz="2400" dirty="0"/>
                  <a:t>Incubation in soil too salty results in failed eggs </a:t>
                </a:r>
                <a:r>
                  <a:rPr lang="en-US" sz="2400" dirty="0" smtClean="0"/>
                  <a:t> (Wnek et al., 2013)</a:t>
                </a:r>
                <a:endParaRPr lang="en-US" sz="2400" dirty="0"/>
              </a:p>
              <a:p>
                <a:pPr marL="342900" lvl="0" indent="-342900" algn="just">
                  <a:buFont typeface="Arial" panose="020B0604020202020204" pitchFamily="34" charset="0"/>
                  <a:buChar char="•"/>
                </a:pPr>
                <a:r>
                  <a:rPr lang="en-US" sz="2400" dirty="0"/>
                  <a:t>Egg mass range (EMR) gives an indication of female health and energetic investment in egg development (</a:t>
                </a:r>
                <a:r>
                  <a:rPr lang="en-US" sz="2400" dirty="0" err="1" smtClean="0"/>
                  <a:t>Roosenberg</a:t>
                </a:r>
                <a:r>
                  <a:rPr lang="en-US" sz="2400" dirty="0" smtClean="0"/>
                  <a:t> and Dennis</a:t>
                </a:r>
                <a:r>
                  <a:rPr lang="en-US" sz="2400" dirty="0"/>
                  <a:t>, 2006)</a:t>
                </a:r>
              </a:p>
              <a:p>
                <a:pPr marL="1044575" lvl="1" indent="-419100" algn="just">
                  <a:buFont typeface="Arial" panose="020B0604020202020204" pitchFamily="34" charset="0"/>
                  <a:buChar char="•"/>
                </a:pPr>
                <a:r>
                  <a:rPr lang="en-US" sz="2400" dirty="0"/>
                  <a:t>Variable EMR from nest to nest may indicate different energetic or resource investment in </a:t>
                </a:r>
                <a:r>
                  <a:rPr lang="en-US" sz="2400" dirty="0" smtClean="0"/>
                  <a:t>eggs</a:t>
                </a:r>
                <a:endParaRPr lang="en-US" sz="2400" dirty="0"/>
              </a:p>
            </p:txBody>
          </p:sp>
        </p:grpSp>
        <p:sp>
          <p:nvSpPr>
            <p:cNvPr id="23" name="TextBox 22"/>
            <p:cNvSpPr txBox="1"/>
            <p:nvPr/>
          </p:nvSpPr>
          <p:spPr>
            <a:xfrm>
              <a:off x="3566088" y="18071807"/>
              <a:ext cx="5536048" cy="1037704"/>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6000" b="1" u="sng" dirty="0" smtClean="0"/>
                <a:t>Introduction</a:t>
              </a:r>
            </a:p>
          </p:txBody>
        </p:sp>
      </p:grpSp>
      <p:grpSp>
        <p:nvGrpSpPr>
          <p:cNvPr id="55" name="Group 54"/>
          <p:cNvGrpSpPr/>
          <p:nvPr/>
        </p:nvGrpSpPr>
        <p:grpSpPr>
          <a:xfrm>
            <a:off x="442395" y="13590398"/>
            <a:ext cx="10633130" cy="2979535"/>
            <a:chOff x="136675" y="14504331"/>
            <a:chExt cx="12440092" cy="2979535"/>
          </a:xfrm>
        </p:grpSpPr>
        <p:grpSp>
          <p:nvGrpSpPr>
            <p:cNvPr id="20" name="Group 19"/>
            <p:cNvGrpSpPr/>
            <p:nvPr/>
          </p:nvGrpSpPr>
          <p:grpSpPr>
            <a:xfrm>
              <a:off x="136675" y="14504331"/>
              <a:ext cx="12440092" cy="2979535"/>
              <a:chOff x="195028" y="15166747"/>
              <a:chExt cx="12440092" cy="2979535"/>
            </a:xfrm>
          </p:grpSpPr>
          <p:grpSp>
            <p:nvGrpSpPr>
              <p:cNvPr id="36" name="Group 35"/>
              <p:cNvGrpSpPr/>
              <p:nvPr/>
            </p:nvGrpSpPr>
            <p:grpSpPr>
              <a:xfrm>
                <a:off x="396718" y="15166747"/>
                <a:ext cx="12238402" cy="2979535"/>
                <a:chOff x="501268" y="5207370"/>
                <a:chExt cx="12238402" cy="9916851"/>
              </a:xfrm>
            </p:grpSpPr>
            <p:sp>
              <p:nvSpPr>
                <p:cNvPr id="37" name="Rectangle 36"/>
                <p:cNvSpPr/>
                <p:nvPr/>
              </p:nvSpPr>
              <p:spPr>
                <a:xfrm>
                  <a:off x="501268" y="7705455"/>
                  <a:ext cx="12238402" cy="74187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 name="Rectangle 37"/>
                <p:cNvSpPr/>
                <p:nvPr/>
              </p:nvSpPr>
              <p:spPr>
                <a:xfrm>
                  <a:off x="501268" y="5207370"/>
                  <a:ext cx="12238402" cy="3652101"/>
                </a:xfrm>
                <a:prstGeom prst="rect">
                  <a:avLst/>
                </a:prstGeom>
                <a:ln w="19050">
                  <a:solidFill>
                    <a:schemeClr val="tx1"/>
                  </a:solidFill>
                </a:ln>
              </p:spPr>
              <p:style>
                <a:lnRef idx="1">
                  <a:schemeClr val="accent3"/>
                </a:lnRef>
                <a:fillRef idx="1001">
                  <a:schemeClr val="lt2"/>
                </a:fillRef>
                <a:effectRef idx="1">
                  <a:schemeClr val="accent3"/>
                </a:effectRef>
                <a:fontRef idx="minor">
                  <a:schemeClr val="dk1"/>
                </a:fontRef>
              </p:style>
              <p:txBody>
                <a:bodyPr rtlCol="0" anchor="ctr"/>
                <a:lstStyle/>
                <a:p>
                  <a:pPr algn="ctr"/>
                  <a:endParaRPr lang="en-US"/>
                </a:p>
              </p:txBody>
            </p:sp>
          </p:grpSp>
          <p:sp>
            <p:nvSpPr>
              <p:cNvPr id="8" name="TextBox 7"/>
              <p:cNvSpPr txBox="1"/>
              <p:nvPr/>
            </p:nvSpPr>
            <p:spPr>
              <a:xfrm>
                <a:off x="195028" y="16379324"/>
                <a:ext cx="12440091" cy="1735821"/>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lIns="438873" tIns="219437" rIns="438873" bIns="219437" rtlCol="0">
                <a:spAutoFit/>
              </a:bodyPr>
              <a:lstStyle/>
              <a:p>
                <a:pPr algn="just"/>
                <a:r>
                  <a:rPr lang="en-US" sz="2800" dirty="0" smtClean="0"/>
                  <a:t>It </a:t>
                </a:r>
                <a:r>
                  <a:rPr lang="en-US" sz="2800" dirty="0"/>
                  <a:t>is hypothesized that females will choose soil with a lower conductivity and that female body size will have a positive correlation with </a:t>
                </a:r>
                <a:r>
                  <a:rPr lang="en-US" sz="2800" dirty="0" smtClean="0"/>
                  <a:t>mean egg mass. </a:t>
                </a:r>
                <a:endParaRPr lang="en-US" sz="2800" dirty="0"/>
              </a:p>
            </p:txBody>
          </p:sp>
        </p:grpSp>
        <p:sp>
          <p:nvSpPr>
            <p:cNvPr id="40" name="TextBox 39"/>
            <p:cNvSpPr txBox="1"/>
            <p:nvPr/>
          </p:nvSpPr>
          <p:spPr>
            <a:xfrm>
              <a:off x="2660307" y="14545139"/>
              <a:ext cx="7315200" cy="101566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6000" b="1" u="sng" dirty="0" smtClean="0"/>
                <a:t>Hypothesis</a:t>
              </a:r>
            </a:p>
          </p:txBody>
        </p:sp>
      </p:grpSp>
      <p:grpSp>
        <p:nvGrpSpPr>
          <p:cNvPr id="93" name="Group 92"/>
          <p:cNvGrpSpPr/>
          <p:nvPr/>
        </p:nvGrpSpPr>
        <p:grpSpPr>
          <a:xfrm>
            <a:off x="32888148" y="24725951"/>
            <a:ext cx="10443754" cy="2711156"/>
            <a:chOff x="31834183" y="24560425"/>
            <a:chExt cx="11527971" cy="2711156"/>
          </a:xfrm>
        </p:grpSpPr>
        <p:grpSp>
          <p:nvGrpSpPr>
            <p:cNvPr id="28" name="Group 27"/>
            <p:cNvGrpSpPr/>
            <p:nvPr/>
          </p:nvGrpSpPr>
          <p:grpSpPr>
            <a:xfrm>
              <a:off x="31834183" y="24560425"/>
              <a:ext cx="11527971" cy="2711156"/>
              <a:chOff x="31768868" y="21977644"/>
              <a:chExt cx="11527971" cy="2711156"/>
            </a:xfrm>
          </p:grpSpPr>
          <p:grpSp>
            <p:nvGrpSpPr>
              <p:cNvPr id="60" name="Group 59"/>
              <p:cNvGrpSpPr/>
              <p:nvPr/>
            </p:nvGrpSpPr>
            <p:grpSpPr>
              <a:xfrm>
                <a:off x="31768868" y="21977644"/>
                <a:ext cx="11527971" cy="2711156"/>
                <a:chOff x="31814588" y="16338172"/>
                <a:chExt cx="11527971" cy="2711156"/>
              </a:xfrm>
            </p:grpSpPr>
            <p:sp>
              <p:nvSpPr>
                <p:cNvPr id="61" name="Rectangle 60"/>
                <p:cNvSpPr/>
                <p:nvPr/>
              </p:nvSpPr>
              <p:spPr>
                <a:xfrm>
                  <a:off x="31814588" y="17401157"/>
                  <a:ext cx="11527970" cy="164817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2" name="Rectangle 61"/>
                <p:cNvSpPr/>
                <p:nvPr/>
              </p:nvSpPr>
              <p:spPr>
                <a:xfrm>
                  <a:off x="31814588" y="16338172"/>
                  <a:ext cx="11527971" cy="1097280"/>
                </a:xfrm>
                <a:prstGeom prst="rect">
                  <a:avLst/>
                </a:prstGeom>
                <a:ln w="19050">
                  <a:solidFill>
                    <a:schemeClr val="tx1"/>
                  </a:solidFill>
                </a:ln>
              </p:spPr>
              <p:style>
                <a:lnRef idx="1">
                  <a:schemeClr val="accent3"/>
                </a:lnRef>
                <a:fillRef idx="1001">
                  <a:schemeClr val="lt2"/>
                </a:fillRef>
                <a:effectRef idx="1">
                  <a:schemeClr val="accent3"/>
                </a:effectRef>
                <a:fontRef idx="minor">
                  <a:schemeClr val="dk1"/>
                </a:fontRef>
              </p:style>
              <p:txBody>
                <a:bodyPr rtlCol="0" anchor="ctr"/>
                <a:lstStyle/>
                <a:p>
                  <a:pPr algn="ctr"/>
                  <a:endParaRPr lang="en-US"/>
                </a:p>
              </p:txBody>
            </p:sp>
          </p:grpSp>
          <p:sp>
            <p:nvSpPr>
              <p:cNvPr id="18" name="TextBox 17"/>
              <p:cNvSpPr txBox="1"/>
              <p:nvPr/>
            </p:nvSpPr>
            <p:spPr>
              <a:xfrm>
                <a:off x="33875253" y="22024966"/>
                <a:ext cx="7315200" cy="1015663"/>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6000" b="1" u="sng" dirty="0" smtClean="0"/>
                  <a:t>Acknowledgements</a:t>
                </a:r>
              </a:p>
            </p:txBody>
          </p:sp>
        </p:grpSp>
        <p:sp>
          <p:nvSpPr>
            <p:cNvPr id="82" name="TextBox 81"/>
            <p:cNvSpPr txBox="1"/>
            <p:nvPr/>
          </p:nvSpPr>
          <p:spPr>
            <a:xfrm>
              <a:off x="31834183" y="25682889"/>
              <a:ext cx="11482251" cy="156966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indent="722313" algn="just"/>
              <a:r>
                <a:rPr lang="en-US" sz="2400" dirty="0" smtClean="0"/>
                <a:t>I </a:t>
              </a:r>
              <a:r>
                <a:rPr lang="en-US" sz="2400" dirty="0"/>
                <a:t>would like to thank my </a:t>
              </a:r>
              <a:r>
                <a:rPr lang="en-US" sz="2400" dirty="0" smtClean="0"/>
                <a:t>advisor, </a:t>
              </a:r>
              <a:r>
                <a:rPr lang="en-US" sz="2400" dirty="0"/>
                <a:t>Dr. John Wnek, the staff at Sedge Island, and the internship committee at College of the Atlantic for their guidance, assistance with transportation to and from the island, and  support throughout the summer. </a:t>
              </a:r>
              <a:endParaRPr lang="en-US" sz="2400" dirty="0" smtClean="0"/>
            </a:p>
          </p:txBody>
        </p:sp>
      </p:grpSp>
      <p:grpSp>
        <p:nvGrpSpPr>
          <p:cNvPr id="89" name="Group 88"/>
          <p:cNvGrpSpPr/>
          <p:nvPr/>
        </p:nvGrpSpPr>
        <p:grpSpPr>
          <a:xfrm>
            <a:off x="11459053" y="17620947"/>
            <a:ext cx="10323577" cy="4965051"/>
            <a:chOff x="12519070" y="17713012"/>
            <a:chExt cx="10323577" cy="4965051"/>
          </a:xfrm>
        </p:grpSpPr>
        <p:grpSp>
          <p:nvGrpSpPr>
            <p:cNvPr id="32" name="Group 31"/>
            <p:cNvGrpSpPr/>
            <p:nvPr/>
          </p:nvGrpSpPr>
          <p:grpSpPr>
            <a:xfrm>
              <a:off x="12519070" y="17713012"/>
              <a:ext cx="10323577" cy="4965051"/>
              <a:chOff x="12499927" y="21354925"/>
              <a:chExt cx="9698336" cy="9968680"/>
            </a:xfrm>
          </p:grpSpPr>
          <p:grpSp>
            <p:nvGrpSpPr>
              <p:cNvPr id="68" name="Group 67"/>
              <p:cNvGrpSpPr/>
              <p:nvPr/>
            </p:nvGrpSpPr>
            <p:grpSpPr>
              <a:xfrm>
                <a:off x="12499927" y="21354925"/>
                <a:ext cx="9698336" cy="9968680"/>
                <a:chOff x="13033271" y="7790554"/>
                <a:chExt cx="9137859" cy="12249784"/>
              </a:xfrm>
            </p:grpSpPr>
            <p:sp>
              <p:nvSpPr>
                <p:cNvPr id="73" name="Rectangle 72"/>
                <p:cNvSpPr/>
                <p:nvPr/>
              </p:nvSpPr>
              <p:spPr>
                <a:xfrm>
                  <a:off x="13033272" y="9237827"/>
                  <a:ext cx="9137858" cy="1080251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9" name="Rectangle 68"/>
                <p:cNvSpPr/>
                <p:nvPr/>
              </p:nvSpPr>
              <p:spPr>
                <a:xfrm>
                  <a:off x="13033271" y="7790554"/>
                  <a:ext cx="9137858" cy="2707212"/>
                </a:xfrm>
                <a:prstGeom prst="rect">
                  <a:avLst/>
                </a:prstGeom>
                <a:ln w="19050">
                  <a:solidFill>
                    <a:schemeClr val="tx1"/>
                  </a:solidFill>
                </a:ln>
              </p:spPr>
              <p:style>
                <a:lnRef idx="1">
                  <a:schemeClr val="accent3"/>
                </a:lnRef>
                <a:fillRef idx="1001">
                  <a:schemeClr val="lt2"/>
                </a:fillRef>
                <a:effectRef idx="1">
                  <a:schemeClr val="accent3"/>
                </a:effectRef>
                <a:fontRef idx="minor">
                  <a:schemeClr val="dk1"/>
                </a:fontRef>
              </p:style>
              <p:txBody>
                <a:bodyPr rtlCol="0" anchor="ctr"/>
                <a:lstStyle/>
                <a:p>
                  <a:pPr algn="ctr"/>
                  <a:endParaRPr lang="en-US"/>
                </a:p>
              </p:txBody>
            </p:sp>
          </p:grpSp>
          <p:sp>
            <p:nvSpPr>
              <p:cNvPr id="75" name="TextBox 74"/>
              <p:cNvSpPr txBox="1"/>
              <p:nvPr/>
            </p:nvSpPr>
            <p:spPr>
              <a:xfrm>
                <a:off x="15977496" y="21435976"/>
                <a:ext cx="2743200" cy="1736839"/>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6000" b="1" u="sng" dirty="0" smtClean="0"/>
                  <a:t>Results</a:t>
                </a:r>
              </a:p>
            </p:txBody>
          </p:sp>
        </p:grpSp>
        <p:sp>
          <p:nvSpPr>
            <p:cNvPr id="88" name="TextBox 87"/>
            <p:cNvSpPr txBox="1"/>
            <p:nvPr/>
          </p:nvSpPr>
          <p:spPr>
            <a:xfrm>
              <a:off x="12649467" y="18892411"/>
              <a:ext cx="10062784" cy="378565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u="sng" dirty="0"/>
                <a:t>Conductance</a:t>
              </a:r>
            </a:p>
            <a:p>
              <a:pPr marL="1085850" lvl="0" indent="-342900">
                <a:buFont typeface="Arial" panose="020B0604020202020204" pitchFamily="34" charset="0"/>
                <a:buChar char="•"/>
              </a:pPr>
              <a:r>
                <a:rPr lang="en-US" sz="2400" dirty="0"/>
                <a:t>The high plot conductance ranged from 322 µs to 5060 µs</a:t>
              </a:r>
            </a:p>
            <a:p>
              <a:pPr marL="1085850" lvl="0" indent="-342900">
                <a:buFont typeface="Arial" panose="020B0604020202020204" pitchFamily="34" charset="0"/>
                <a:buChar char="•"/>
              </a:pPr>
              <a:r>
                <a:rPr lang="en-US" sz="2400" dirty="0"/>
                <a:t>The medium plot conductance ranged from 1568 µs to 3879 µs</a:t>
              </a:r>
            </a:p>
            <a:p>
              <a:pPr marL="1085850" lvl="0" indent="-342900">
                <a:buFont typeface="Arial" panose="020B0604020202020204" pitchFamily="34" charset="0"/>
                <a:buChar char="•"/>
              </a:pPr>
              <a:r>
                <a:rPr lang="en-US" sz="2400" dirty="0"/>
                <a:t>The control plot conductance ranged from </a:t>
              </a:r>
              <a:r>
                <a:rPr lang="en-US" sz="2400" dirty="0" smtClean="0"/>
                <a:t>118 </a:t>
              </a:r>
              <a:r>
                <a:rPr lang="en-US" sz="2400" dirty="0"/>
                <a:t>µs to 610 </a:t>
              </a:r>
              <a:r>
                <a:rPr lang="en-US" sz="2400" dirty="0" smtClean="0"/>
                <a:t>µs</a:t>
              </a:r>
            </a:p>
            <a:p>
              <a:pPr marL="1085850" lvl="0" indent="-342900">
                <a:buFont typeface="Arial" panose="020B0604020202020204" pitchFamily="34" charset="0"/>
                <a:buChar char="•"/>
              </a:pPr>
              <a:r>
                <a:rPr lang="en-US" sz="2400" dirty="0" smtClean="0"/>
                <a:t>ANOVA, P &gt; 0.05</a:t>
              </a:r>
              <a:endParaRPr lang="en-US" sz="2400" dirty="0"/>
            </a:p>
            <a:p>
              <a:r>
                <a:rPr lang="en-US" sz="2400" u="sng" dirty="0"/>
                <a:t>Reproductive Output</a:t>
              </a:r>
            </a:p>
            <a:p>
              <a:pPr marL="1085850" lvl="0" indent="-342900">
                <a:buFont typeface="Arial" panose="020B0604020202020204" pitchFamily="34" charset="0"/>
                <a:buChar char="•"/>
              </a:pPr>
              <a:r>
                <a:rPr lang="en-US" sz="2400" dirty="0" smtClean="0"/>
                <a:t>Mean egg mass ranged from 4.6 g to 9.5 g </a:t>
              </a:r>
            </a:p>
            <a:p>
              <a:pPr marL="1085850" lvl="0" indent="-342900">
                <a:buFont typeface="Arial" panose="020B0604020202020204" pitchFamily="34" charset="0"/>
                <a:buChar char="•"/>
              </a:pPr>
              <a:r>
                <a:rPr lang="en-US" sz="2400" dirty="0" smtClean="0"/>
                <a:t>Median egg mass ranged from 4.7 g to 9.9 g </a:t>
              </a:r>
            </a:p>
            <a:p>
              <a:pPr marL="1085850" lvl="0" indent="-342900">
                <a:buFont typeface="Arial" panose="020B0604020202020204" pitchFamily="34" charset="0"/>
                <a:buChar char="•"/>
              </a:pPr>
              <a:r>
                <a:rPr lang="en-US" sz="2400" dirty="0" smtClean="0"/>
                <a:t>The </a:t>
              </a:r>
              <a:r>
                <a:rPr lang="en-US" sz="2400" dirty="0"/>
                <a:t>difference  between first and second  nest mass ranged from 3.3 g to 25.7 </a:t>
              </a:r>
              <a:r>
                <a:rPr lang="en-US" sz="2400" dirty="0" smtClean="0"/>
                <a:t>g</a:t>
              </a:r>
              <a:endParaRPr lang="en-US" sz="2400" dirty="0"/>
            </a:p>
          </p:txBody>
        </p:sp>
      </p:grpSp>
      <p:grpSp>
        <p:nvGrpSpPr>
          <p:cNvPr id="71" name="Group 70"/>
          <p:cNvGrpSpPr/>
          <p:nvPr/>
        </p:nvGrpSpPr>
        <p:grpSpPr>
          <a:xfrm>
            <a:off x="32840675" y="17009913"/>
            <a:ext cx="10443754" cy="2662163"/>
            <a:chOff x="32840022" y="16338172"/>
            <a:chExt cx="10443754" cy="2662163"/>
          </a:xfrm>
        </p:grpSpPr>
        <p:grpSp>
          <p:nvGrpSpPr>
            <p:cNvPr id="27" name="Group 26"/>
            <p:cNvGrpSpPr/>
            <p:nvPr/>
          </p:nvGrpSpPr>
          <p:grpSpPr>
            <a:xfrm>
              <a:off x="32840022" y="16338172"/>
              <a:ext cx="10443754" cy="2662163"/>
              <a:chOff x="31814589" y="16338172"/>
              <a:chExt cx="11527971" cy="2662163"/>
            </a:xfrm>
          </p:grpSpPr>
          <p:grpSp>
            <p:nvGrpSpPr>
              <p:cNvPr id="59" name="Group 58"/>
              <p:cNvGrpSpPr/>
              <p:nvPr/>
            </p:nvGrpSpPr>
            <p:grpSpPr>
              <a:xfrm>
                <a:off x="31814589" y="16338172"/>
                <a:ext cx="11527971" cy="2662163"/>
                <a:chOff x="31814589" y="16338172"/>
                <a:chExt cx="11527971" cy="2662163"/>
              </a:xfrm>
            </p:grpSpPr>
            <p:sp>
              <p:nvSpPr>
                <p:cNvPr id="57" name="Rectangle 56"/>
                <p:cNvSpPr/>
                <p:nvPr/>
              </p:nvSpPr>
              <p:spPr>
                <a:xfrm>
                  <a:off x="31814589" y="17435452"/>
                  <a:ext cx="11527971" cy="156488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8" name="Rectangle 57"/>
                <p:cNvSpPr/>
                <p:nvPr/>
              </p:nvSpPr>
              <p:spPr>
                <a:xfrm>
                  <a:off x="31814589" y="16338172"/>
                  <a:ext cx="11527971" cy="1097280"/>
                </a:xfrm>
                <a:prstGeom prst="rect">
                  <a:avLst/>
                </a:prstGeom>
                <a:ln w="19050">
                  <a:solidFill>
                    <a:schemeClr val="tx1"/>
                  </a:solidFill>
                </a:ln>
              </p:spPr>
              <p:style>
                <a:lnRef idx="1">
                  <a:schemeClr val="accent3"/>
                </a:lnRef>
                <a:fillRef idx="1001">
                  <a:schemeClr val="lt2"/>
                </a:fillRef>
                <a:effectRef idx="1">
                  <a:schemeClr val="accent3"/>
                </a:effectRef>
                <a:fontRef idx="minor">
                  <a:schemeClr val="dk1"/>
                </a:fontRef>
              </p:style>
              <p:txBody>
                <a:bodyPr rtlCol="0" anchor="ctr"/>
                <a:lstStyle/>
                <a:p>
                  <a:pPr algn="ctr"/>
                  <a:endParaRPr lang="en-US"/>
                </a:p>
              </p:txBody>
            </p:sp>
          </p:grpSp>
          <p:sp>
            <p:nvSpPr>
              <p:cNvPr id="11" name="TextBox 10"/>
              <p:cNvSpPr txBox="1"/>
              <p:nvPr/>
            </p:nvSpPr>
            <p:spPr>
              <a:xfrm>
                <a:off x="35292574" y="16432996"/>
                <a:ext cx="4572000" cy="1015663"/>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6000" b="1" u="sng" dirty="0" smtClean="0"/>
                  <a:t>Conclusion</a:t>
                </a:r>
              </a:p>
            </p:txBody>
          </p:sp>
        </p:grpSp>
        <p:sp>
          <p:nvSpPr>
            <p:cNvPr id="91" name="TextBox 90"/>
            <p:cNvSpPr txBox="1"/>
            <p:nvPr/>
          </p:nvSpPr>
          <p:spPr>
            <a:xfrm>
              <a:off x="33419688" y="17686300"/>
              <a:ext cx="8356961" cy="12003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409575" indent="-409575" algn="just">
                <a:buFont typeface="Arial" panose="020B0604020202020204" pitchFamily="34" charset="0"/>
                <a:buChar char="•"/>
              </a:pPr>
              <a:r>
                <a:rPr lang="en-US" sz="2400" dirty="0" smtClean="0"/>
                <a:t>Soil conductivity did not affect nest site selection</a:t>
              </a:r>
            </a:p>
            <a:p>
              <a:pPr marL="409575" indent="-409575" algn="just">
                <a:buFont typeface="Arial" panose="020B0604020202020204" pitchFamily="34" charset="0"/>
                <a:buChar char="•"/>
              </a:pPr>
              <a:r>
                <a:rPr lang="en-US" sz="2400" dirty="0" smtClean="0"/>
                <a:t>Female body size does not impact reproductive output</a:t>
              </a:r>
            </a:p>
            <a:p>
              <a:pPr marL="409575" indent="-409575" algn="just">
                <a:buFont typeface="Arial" panose="020B0604020202020204" pitchFamily="34" charset="0"/>
                <a:buChar char="•"/>
              </a:pPr>
              <a:r>
                <a:rPr lang="en-US" sz="2400" dirty="0" smtClean="0"/>
                <a:t>Females lose mass between nesting events</a:t>
              </a:r>
            </a:p>
          </p:txBody>
        </p:sp>
      </p:grpSp>
      <p:grpSp>
        <p:nvGrpSpPr>
          <p:cNvPr id="12" name="Group 11"/>
          <p:cNvGrpSpPr/>
          <p:nvPr/>
        </p:nvGrpSpPr>
        <p:grpSpPr>
          <a:xfrm>
            <a:off x="32840675" y="27716385"/>
            <a:ext cx="10442448" cy="4287615"/>
            <a:chOff x="32761643" y="27433599"/>
            <a:chExt cx="10620103" cy="4287615"/>
          </a:xfrm>
        </p:grpSpPr>
        <p:grpSp>
          <p:nvGrpSpPr>
            <p:cNvPr id="92" name="Group 91"/>
            <p:cNvGrpSpPr/>
            <p:nvPr/>
          </p:nvGrpSpPr>
          <p:grpSpPr>
            <a:xfrm>
              <a:off x="32784503" y="27433599"/>
              <a:ext cx="10574382" cy="4287615"/>
              <a:chOff x="31879901" y="27704718"/>
              <a:chExt cx="11612881" cy="4287615"/>
            </a:xfrm>
          </p:grpSpPr>
          <p:grpSp>
            <p:nvGrpSpPr>
              <p:cNvPr id="63" name="Group 62"/>
              <p:cNvGrpSpPr/>
              <p:nvPr/>
            </p:nvGrpSpPr>
            <p:grpSpPr>
              <a:xfrm>
                <a:off x="31879901" y="27704718"/>
                <a:ext cx="11612881" cy="4287615"/>
                <a:chOff x="31814588" y="16338172"/>
                <a:chExt cx="11612881" cy="4287615"/>
              </a:xfrm>
            </p:grpSpPr>
            <p:sp>
              <p:nvSpPr>
                <p:cNvPr id="65" name="Rectangle 64"/>
                <p:cNvSpPr/>
                <p:nvPr/>
              </p:nvSpPr>
              <p:spPr>
                <a:xfrm>
                  <a:off x="31814588" y="16338172"/>
                  <a:ext cx="11612881" cy="1097280"/>
                </a:xfrm>
                <a:prstGeom prst="rect">
                  <a:avLst/>
                </a:prstGeom>
                <a:ln w="19050">
                  <a:solidFill>
                    <a:schemeClr val="tx1"/>
                  </a:solidFill>
                </a:ln>
              </p:spPr>
              <p:style>
                <a:lnRef idx="1">
                  <a:schemeClr val="accent3"/>
                </a:lnRef>
                <a:fillRef idx="1001">
                  <a:schemeClr val="lt2"/>
                </a:fillRef>
                <a:effectRef idx="1">
                  <a:schemeClr val="accent3"/>
                </a:effectRef>
                <a:fontRef idx="minor">
                  <a:schemeClr val="dk1"/>
                </a:fontRef>
              </p:style>
              <p:txBody>
                <a:bodyPr rtlCol="0" anchor="ctr"/>
                <a:lstStyle/>
                <a:p>
                  <a:pPr algn="ctr"/>
                  <a:endParaRPr lang="en-US"/>
                </a:p>
              </p:txBody>
            </p:sp>
            <p:sp>
              <p:nvSpPr>
                <p:cNvPr id="64" name="Rectangle 63"/>
                <p:cNvSpPr/>
                <p:nvPr/>
              </p:nvSpPr>
              <p:spPr>
                <a:xfrm>
                  <a:off x="31814589" y="17411753"/>
                  <a:ext cx="11612880" cy="3214034"/>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42" name="TextBox 41"/>
              <p:cNvSpPr txBox="1"/>
              <p:nvPr/>
            </p:nvSpPr>
            <p:spPr>
              <a:xfrm>
                <a:off x="35467796" y="27704718"/>
                <a:ext cx="5088658" cy="101566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6000" b="1" u="sng" dirty="0" smtClean="0"/>
                  <a:t>References</a:t>
                </a:r>
              </a:p>
            </p:txBody>
          </p:sp>
        </p:grpSp>
        <p:sp>
          <p:nvSpPr>
            <p:cNvPr id="10" name="Rectangle 9"/>
            <p:cNvSpPr/>
            <p:nvPr/>
          </p:nvSpPr>
          <p:spPr>
            <a:xfrm>
              <a:off x="32761643" y="28529147"/>
              <a:ext cx="10620103" cy="3170099"/>
            </a:xfrm>
            <a:prstGeom prst="rect">
              <a:avLst/>
            </a:prstGeom>
          </p:spPr>
          <p:txBody>
            <a:bodyPr wrap="square" anchor="ctr">
              <a:spAutoFit/>
            </a:bodyPr>
            <a:lstStyle/>
            <a:p>
              <a:pPr marL="457200" indent="-457200"/>
              <a:r>
                <a:rPr lang="en-US" sz="2000" dirty="0" err="1"/>
                <a:t>Gundermann</a:t>
              </a:r>
              <a:r>
                <a:rPr lang="en-US" sz="2000" dirty="0"/>
                <a:t>, K.  The effect of soil conductivity on nest site selection in diamondback terrapins. 2016.   </a:t>
              </a:r>
            </a:p>
            <a:p>
              <a:pPr marL="457200" indent="-457200"/>
              <a:r>
                <a:rPr lang="en-US" sz="2000" dirty="0" smtClean="0"/>
                <a:t>New </a:t>
              </a:r>
              <a:r>
                <a:rPr lang="en-US" sz="2000" dirty="0"/>
                <a:t>Jersey Endangered and Threatened Species Field Guide. Conserve Wildlife Foundation of New Jersey. </a:t>
              </a:r>
              <a:r>
                <a:rPr lang="en-US" sz="2000" dirty="0" smtClean="0"/>
                <a:t>2017. </a:t>
              </a:r>
              <a:endParaRPr lang="en-US" sz="2000" dirty="0"/>
            </a:p>
            <a:p>
              <a:pPr marL="457200" indent="-457200"/>
              <a:r>
                <a:rPr lang="en-US" sz="2000" dirty="0"/>
                <a:t>Northern Diamondback Terrapin. Department of Energy and Environmental Protection. Sept. 30, 2015</a:t>
              </a:r>
              <a:r>
                <a:rPr lang="en-US" sz="2000" dirty="0" smtClean="0"/>
                <a:t>.</a:t>
              </a:r>
            </a:p>
            <a:p>
              <a:pPr marL="457200" indent="-457200"/>
              <a:r>
                <a:rPr lang="en-US" sz="2000" dirty="0"/>
                <a:t>Pike, D.A., </a:t>
              </a:r>
              <a:r>
                <a:rPr lang="en-US" sz="2000" dirty="0" err="1"/>
                <a:t>Roznick</a:t>
              </a:r>
              <a:r>
                <a:rPr lang="en-US" sz="2000" dirty="0"/>
                <a:t>, E. A., Bell, I. Nest inundation from  sea-level rise threatens sea turtle population viability. </a:t>
              </a:r>
              <a:r>
                <a:rPr lang="en-US" sz="2000" i="1" dirty="0"/>
                <a:t>R. Soc. Open sci.</a:t>
              </a:r>
              <a:r>
                <a:rPr lang="en-US" sz="2000" dirty="0"/>
                <a:t> 2: 150127</a:t>
              </a:r>
              <a:r>
                <a:rPr lang="en-US" sz="2000" dirty="0" smtClean="0"/>
                <a:t>.</a:t>
              </a:r>
            </a:p>
            <a:p>
              <a:pPr marL="457200" indent="-457200"/>
              <a:r>
                <a:rPr lang="en-US" sz="2000" dirty="0" err="1" smtClean="0"/>
                <a:t>Roosenberg</a:t>
              </a:r>
              <a:r>
                <a:rPr lang="en-US" sz="2000" dirty="0"/>
                <a:t>, W.M., Dennis, T. Egg Component Comparisons within and among Clutches of the Diamondback Terrapin, Malaclemys terrapin. </a:t>
              </a:r>
              <a:r>
                <a:rPr lang="en-US" sz="2000" i="1" dirty="0" err="1"/>
                <a:t>Copeia</a:t>
              </a:r>
              <a:r>
                <a:rPr lang="en-US" sz="2000" i="1" dirty="0"/>
                <a:t> </a:t>
              </a:r>
              <a:r>
                <a:rPr lang="en-US" sz="2000" dirty="0"/>
                <a:t>, vol. 2005, num. 2, 2005. </a:t>
              </a:r>
            </a:p>
          </p:txBody>
        </p:sp>
      </p:grpSp>
      <p:grpSp>
        <p:nvGrpSpPr>
          <p:cNvPr id="95" name="Group 94"/>
          <p:cNvGrpSpPr/>
          <p:nvPr/>
        </p:nvGrpSpPr>
        <p:grpSpPr>
          <a:xfrm>
            <a:off x="32818650" y="5122319"/>
            <a:ext cx="10389369" cy="7023722"/>
            <a:chOff x="32918400" y="5122319"/>
            <a:chExt cx="10420894" cy="7023722"/>
          </a:xfrm>
        </p:grpSpPr>
        <p:grpSp>
          <p:nvGrpSpPr>
            <p:cNvPr id="25" name="Group 24"/>
            <p:cNvGrpSpPr/>
            <p:nvPr/>
          </p:nvGrpSpPr>
          <p:grpSpPr>
            <a:xfrm>
              <a:off x="32918400" y="5122319"/>
              <a:ext cx="10420894" cy="7023722"/>
              <a:chOff x="31814588" y="5122319"/>
              <a:chExt cx="11482251" cy="7023722"/>
            </a:xfrm>
          </p:grpSpPr>
          <p:grpSp>
            <p:nvGrpSpPr>
              <p:cNvPr id="52" name="Group 51"/>
              <p:cNvGrpSpPr/>
              <p:nvPr/>
            </p:nvGrpSpPr>
            <p:grpSpPr>
              <a:xfrm>
                <a:off x="31814588" y="5122319"/>
                <a:ext cx="11482251" cy="7023722"/>
                <a:chOff x="13033271" y="7790557"/>
                <a:chExt cx="9137858" cy="8630942"/>
              </a:xfrm>
            </p:grpSpPr>
            <p:sp>
              <p:nvSpPr>
                <p:cNvPr id="53" name="Rectangle 52"/>
                <p:cNvSpPr/>
                <p:nvPr/>
              </p:nvSpPr>
              <p:spPr>
                <a:xfrm>
                  <a:off x="13033271" y="7790557"/>
                  <a:ext cx="9137858" cy="1342624"/>
                </a:xfrm>
                <a:prstGeom prst="rect">
                  <a:avLst/>
                </a:prstGeom>
                <a:ln w="19050">
                  <a:solidFill>
                    <a:schemeClr val="tx1"/>
                  </a:solidFill>
                </a:ln>
              </p:spPr>
              <p:style>
                <a:lnRef idx="1">
                  <a:schemeClr val="accent3"/>
                </a:lnRef>
                <a:fillRef idx="1001">
                  <a:schemeClr val="lt2"/>
                </a:fillRef>
                <a:effectRef idx="1">
                  <a:schemeClr val="accent3"/>
                </a:effectRef>
                <a:fontRef idx="minor">
                  <a:schemeClr val="dk1"/>
                </a:fontRef>
              </p:style>
              <p:txBody>
                <a:bodyPr rtlCol="0" anchor="ctr"/>
                <a:lstStyle/>
                <a:p>
                  <a:pPr algn="ctr"/>
                  <a:endParaRPr lang="en-US"/>
                </a:p>
              </p:txBody>
            </p:sp>
            <p:sp>
              <p:nvSpPr>
                <p:cNvPr id="54" name="Rectangle 53"/>
                <p:cNvSpPr/>
                <p:nvPr/>
              </p:nvSpPr>
              <p:spPr>
                <a:xfrm>
                  <a:off x="13033271" y="9133180"/>
                  <a:ext cx="9137858" cy="7288319"/>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5" name="TextBox 4"/>
              <p:cNvSpPr txBox="1"/>
              <p:nvPr/>
            </p:nvSpPr>
            <p:spPr>
              <a:xfrm>
                <a:off x="35726913" y="5171599"/>
                <a:ext cx="4409691" cy="1015663"/>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6000" b="1" u="sng" dirty="0" smtClean="0"/>
                  <a:t>Discussion</a:t>
                </a:r>
              </a:p>
            </p:txBody>
          </p:sp>
        </p:grpSp>
        <p:sp>
          <p:nvSpPr>
            <p:cNvPr id="94" name="Rectangle 93"/>
            <p:cNvSpPr/>
            <p:nvPr/>
          </p:nvSpPr>
          <p:spPr>
            <a:xfrm>
              <a:off x="32982724" y="6144398"/>
              <a:ext cx="10292243" cy="6001643"/>
            </a:xfrm>
            <a:prstGeom prst="rect">
              <a:avLst/>
            </a:prstGeom>
          </p:spPr>
          <p:txBody>
            <a:bodyPr wrap="square" anchor="ctr">
              <a:spAutoFit/>
            </a:bodyPr>
            <a:lstStyle/>
            <a:p>
              <a:r>
                <a:rPr lang="en-US" sz="2400" u="sng" dirty="0"/>
                <a:t>Conductance</a:t>
              </a:r>
              <a:endParaRPr lang="en-US" sz="2400" dirty="0"/>
            </a:p>
            <a:p>
              <a:pPr marL="577850" lvl="0" indent="-577850">
                <a:buFont typeface="Arial" panose="020B0604020202020204" pitchFamily="34" charset="0"/>
                <a:buChar char="•"/>
              </a:pPr>
              <a:r>
                <a:rPr lang="en-US" sz="2400" dirty="0"/>
                <a:t>There is no statistical significance in nest site choice over the three </a:t>
              </a:r>
              <a:r>
                <a:rPr lang="en-US" sz="2400" dirty="0" smtClean="0"/>
                <a:t>years (Figure 1)</a:t>
              </a:r>
              <a:endParaRPr lang="en-US" sz="2400" dirty="0"/>
            </a:p>
            <a:p>
              <a:pPr marL="1395413" lvl="1" indent="-549275">
                <a:buFont typeface="Arial" panose="020B0604020202020204" pitchFamily="34" charset="0"/>
                <a:buChar char="•"/>
              </a:pPr>
              <a:r>
                <a:rPr lang="en-US" sz="2400" dirty="0"/>
                <a:t>36%  nested in control plots</a:t>
              </a:r>
            </a:p>
            <a:p>
              <a:pPr marL="1395413" lvl="1" indent="-549275">
                <a:buFont typeface="Arial" panose="020B0604020202020204" pitchFamily="34" charset="0"/>
                <a:buChar char="•"/>
              </a:pPr>
              <a:r>
                <a:rPr lang="en-US" sz="2400" dirty="0"/>
                <a:t>35% nested in medium plots</a:t>
              </a:r>
            </a:p>
            <a:p>
              <a:pPr marL="1395413" lvl="1" indent="-549275">
                <a:buFont typeface="Arial" panose="020B0604020202020204" pitchFamily="34" charset="0"/>
                <a:buChar char="•"/>
              </a:pPr>
              <a:r>
                <a:rPr lang="en-US" sz="2400" dirty="0"/>
                <a:t>28% nested in high </a:t>
              </a:r>
              <a:r>
                <a:rPr lang="en-US" sz="2400" dirty="0" smtClean="0"/>
                <a:t>plots</a:t>
              </a:r>
            </a:p>
            <a:p>
              <a:pPr marL="563563" lvl="1" indent="-549275">
                <a:buFont typeface="Arial" panose="020B0604020202020204" pitchFamily="34" charset="0"/>
                <a:buChar char="•"/>
              </a:pPr>
              <a:r>
                <a:rPr lang="en-US" sz="2400" dirty="0" smtClean="0"/>
                <a:t>Sea-level rise may be detrimental to D. terrapin nests because eggs exposed to high conductivity soil  or flooded by salt water will  desiccate (Pike, </a:t>
              </a:r>
              <a:r>
                <a:rPr lang="en-US" sz="2400" dirty="0" err="1" smtClean="0"/>
                <a:t>Roznik</a:t>
              </a:r>
              <a:r>
                <a:rPr lang="en-US" sz="2400" dirty="0" smtClean="0"/>
                <a:t>, and Bell, 2015)</a:t>
              </a:r>
            </a:p>
            <a:p>
              <a:endParaRPr lang="en-US" sz="2400" dirty="0"/>
            </a:p>
            <a:p>
              <a:r>
                <a:rPr lang="en-US" sz="2400" u="sng" dirty="0" smtClean="0"/>
                <a:t>Reproductive </a:t>
              </a:r>
              <a:r>
                <a:rPr lang="en-US" sz="2400" u="sng" dirty="0"/>
                <a:t>Output</a:t>
              </a:r>
              <a:endParaRPr lang="en-US" sz="2400" dirty="0"/>
            </a:p>
            <a:p>
              <a:pPr marL="577850" lvl="0" indent="-577850">
                <a:buFont typeface="Arial" panose="020B0604020202020204" pitchFamily="34" charset="0"/>
                <a:buChar char="•"/>
              </a:pPr>
              <a:r>
                <a:rPr lang="en-US" sz="2400" dirty="0"/>
                <a:t>Plastron length did not significantly relate to mean egg mass</a:t>
              </a:r>
            </a:p>
            <a:p>
              <a:pPr marL="577850" lvl="0" indent="-577850">
                <a:buFont typeface="Arial" panose="020B0604020202020204" pitchFamily="34" charset="0"/>
                <a:buChar char="•"/>
              </a:pPr>
              <a:r>
                <a:rPr lang="en-US" sz="2400" dirty="0"/>
                <a:t>Each female that laid two nests lost weight between </a:t>
              </a:r>
              <a:r>
                <a:rPr lang="en-US" sz="2400" dirty="0" smtClean="0"/>
                <a:t>nests (Figure 2)</a:t>
              </a:r>
              <a:endParaRPr lang="en-US" sz="2400" dirty="0"/>
            </a:p>
            <a:p>
              <a:pPr marL="1411288" lvl="1" indent="-544513">
                <a:buFont typeface="Arial" panose="020B0604020202020204" pitchFamily="34" charset="0"/>
                <a:buChar char="•"/>
              </a:pPr>
              <a:r>
                <a:rPr lang="en-US" sz="2400" dirty="0"/>
                <a:t>Nest mass was variable</a:t>
              </a:r>
            </a:p>
            <a:p>
              <a:pPr marL="1411288" lvl="1" indent="-544513">
                <a:buFont typeface="Arial" panose="020B0604020202020204" pitchFamily="34" charset="0"/>
                <a:buChar char="•"/>
              </a:pPr>
              <a:r>
                <a:rPr lang="en-US" sz="2400" dirty="0"/>
                <a:t>Weight loss was variable, ranging from 6 g to 39 g</a:t>
              </a:r>
            </a:p>
            <a:p>
              <a:pPr marL="528638" lvl="0" indent="-528638">
                <a:buFont typeface="Arial" panose="020B0604020202020204" pitchFamily="34" charset="0"/>
                <a:buChar char="•"/>
              </a:pPr>
              <a:r>
                <a:rPr lang="en-US" sz="2400" dirty="0"/>
                <a:t>Mean egg mass did not significantly relate to  mean hatchling mass</a:t>
              </a:r>
            </a:p>
          </p:txBody>
        </p:sp>
      </p:grpSp>
      <p:grpSp>
        <p:nvGrpSpPr>
          <p:cNvPr id="109" name="Group 108"/>
          <p:cNvGrpSpPr/>
          <p:nvPr/>
        </p:nvGrpSpPr>
        <p:grpSpPr>
          <a:xfrm>
            <a:off x="22112487" y="7773548"/>
            <a:ext cx="10252362" cy="7750172"/>
            <a:chOff x="22008595" y="8120327"/>
            <a:chExt cx="10252362" cy="7750172"/>
          </a:xfrm>
        </p:grpSpPr>
        <p:graphicFrame>
          <p:nvGraphicFramePr>
            <p:cNvPr id="72" name="Chart 71"/>
            <p:cNvGraphicFramePr>
              <a:graphicFrameLocks/>
            </p:cNvGraphicFramePr>
            <p:nvPr>
              <p:extLst>
                <p:ext uri="{D42A27DB-BD31-4B8C-83A1-F6EECF244321}">
                  <p14:modId xmlns:p14="http://schemas.microsoft.com/office/powerpoint/2010/main" val="3583493200"/>
                </p:ext>
              </p:extLst>
            </p:nvPr>
          </p:nvGraphicFramePr>
          <p:xfrm>
            <a:off x="22008595" y="8120327"/>
            <a:ext cx="10252362" cy="7165397"/>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22043046" y="15285724"/>
              <a:ext cx="10217910"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1600" dirty="0" smtClean="0">
                  <a:solidFill>
                    <a:schemeClr val="bg1"/>
                  </a:solidFill>
                </a:rPr>
                <a:t>Figure 1: Compound bar graph showing 3 years of nest site selection data. Though slightly more chose control, it was not statistically significant. </a:t>
              </a:r>
            </a:p>
          </p:txBody>
        </p:sp>
      </p:grpSp>
      <p:grpSp>
        <p:nvGrpSpPr>
          <p:cNvPr id="74" name="Group 73"/>
          <p:cNvGrpSpPr/>
          <p:nvPr/>
        </p:nvGrpSpPr>
        <p:grpSpPr>
          <a:xfrm>
            <a:off x="22059151" y="15624721"/>
            <a:ext cx="10377411" cy="7542217"/>
            <a:chOff x="11500224" y="24328265"/>
            <a:chExt cx="9722066" cy="7542217"/>
          </a:xfrm>
        </p:grpSpPr>
        <p:graphicFrame>
          <p:nvGraphicFramePr>
            <p:cNvPr id="67" name="Chart 66"/>
            <p:cNvGraphicFramePr>
              <a:graphicFrameLocks/>
            </p:cNvGraphicFramePr>
            <p:nvPr>
              <p:extLst>
                <p:ext uri="{D42A27DB-BD31-4B8C-83A1-F6EECF244321}">
                  <p14:modId xmlns:p14="http://schemas.microsoft.com/office/powerpoint/2010/main" val="320794920"/>
                </p:ext>
              </p:extLst>
            </p:nvPr>
          </p:nvGraphicFramePr>
          <p:xfrm>
            <a:off x="11543135" y="24328265"/>
            <a:ext cx="9603099" cy="6922775"/>
          </p:xfrm>
          <a:graphic>
            <a:graphicData uri="http://schemas.openxmlformats.org/drawingml/2006/chart">
              <c:chart xmlns:c="http://schemas.openxmlformats.org/drawingml/2006/chart" xmlns:r="http://schemas.openxmlformats.org/officeDocument/2006/relationships" r:id="rId5"/>
            </a:graphicData>
          </a:graphic>
        </p:graphicFrame>
        <p:sp>
          <p:nvSpPr>
            <p:cNvPr id="49" name="TextBox 48"/>
            <p:cNvSpPr txBox="1"/>
            <p:nvPr/>
          </p:nvSpPr>
          <p:spPr>
            <a:xfrm>
              <a:off x="11500224" y="31285707"/>
              <a:ext cx="9722066"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1600" dirty="0" smtClean="0">
                  <a:solidFill>
                    <a:schemeClr val="bg1"/>
                  </a:solidFill>
                </a:rPr>
                <a:t>Figure </a:t>
              </a:r>
              <a:r>
                <a:rPr lang="en-US" sz="1600" dirty="0">
                  <a:solidFill>
                    <a:schemeClr val="bg1"/>
                  </a:solidFill>
                </a:rPr>
                <a:t>2</a:t>
              </a:r>
              <a:r>
                <a:rPr lang="en-US" sz="1600" dirty="0" smtClean="0">
                  <a:solidFill>
                    <a:schemeClr val="bg1"/>
                  </a:solidFill>
                </a:rPr>
                <a:t>: Female mass after each nesting event. There is a positive trend showing that each female lost weight between nesting events; although, the weight loss was not consistent among females. </a:t>
              </a:r>
            </a:p>
          </p:txBody>
        </p:sp>
      </p:grpSp>
      <p:grpSp>
        <p:nvGrpSpPr>
          <p:cNvPr id="112" name="Group 111"/>
          <p:cNvGrpSpPr/>
          <p:nvPr/>
        </p:nvGrpSpPr>
        <p:grpSpPr>
          <a:xfrm>
            <a:off x="33233024" y="19876908"/>
            <a:ext cx="9740732" cy="4828155"/>
            <a:chOff x="33157243" y="18250943"/>
            <a:chExt cx="9740732" cy="4828155"/>
          </a:xfrm>
        </p:grpSpPr>
        <p:grpSp>
          <p:nvGrpSpPr>
            <p:cNvPr id="97" name="Group 96"/>
            <p:cNvGrpSpPr/>
            <p:nvPr/>
          </p:nvGrpSpPr>
          <p:grpSpPr>
            <a:xfrm>
              <a:off x="33157243" y="18250943"/>
              <a:ext cx="9740732" cy="4243380"/>
              <a:chOff x="33157243" y="18250943"/>
              <a:chExt cx="9740732" cy="4243380"/>
            </a:xfrm>
          </p:grpSpPr>
          <p:grpSp>
            <p:nvGrpSpPr>
              <p:cNvPr id="51" name="Group 50"/>
              <p:cNvGrpSpPr/>
              <p:nvPr/>
            </p:nvGrpSpPr>
            <p:grpSpPr>
              <a:xfrm>
                <a:off x="33157243" y="18250943"/>
                <a:ext cx="9740732" cy="4243380"/>
                <a:chOff x="33203022" y="19280123"/>
                <a:chExt cx="9740732" cy="4243380"/>
              </a:xfrm>
            </p:grpSpPr>
            <p:pic>
              <p:nvPicPr>
                <p:cNvPr id="84" name="Picture 83"/>
                <p:cNvPicPr>
                  <a:picLocks noChangeAspect="1"/>
                </p:cNvPicPr>
                <p:nvPr/>
              </p:nvPicPr>
              <p:blipFill rotWithShape="1">
                <a:blip r:embed="rId6" cstate="print">
                  <a:extLst>
                    <a:ext uri="{28A0092B-C50C-407E-A947-70E740481C1C}">
                      <a14:useLocalDpi xmlns:a14="http://schemas.microsoft.com/office/drawing/2010/main" val="0"/>
                    </a:ext>
                  </a:extLst>
                </a:blip>
                <a:srcRect t="12438" b="12601"/>
                <a:stretch/>
              </p:blipFill>
              <p:spPr>
                <a:xfrm>
                  <a:off x="39759527" y="19280123"/>
                  <a:ext cx="3184227" cy="4243380"/>
                </a:xfrm>
                <a:prstGeom prst="rect">
                  <a:avLst/>
                </a:prstGeom>
                <a:ln w="19050">
                  <a:solidFill>
                    <a:schemeClr val="tx1"/>
                  </a:solidFill>
                </a:ln>
              </p:spPr>
            </p:pic>
            <p:pic>
              <p:nvPicPr>
                <p:cNvPr id="86" name="Picture 85"/>
                <p:cNvPicPr>
                  <a:picLocks noChangeAspect="1"/>
                </p:cNvPicPr>
                <p:nvPr/>
              </p:nvPicPr>
              <p:blipFill rotWithShape="1">
                <a:blip r:embed="rId7" cstate="print">
                  <a:extLst>
                    <a:ext uri="{28A0092B-C50C-407E-A947-70E740481C1C}">
                      <a14:useLocalDpi xmlns:a14="http://schemas.microsoft.com/office/drawing/2010/main" val="0"/>
                    </a:ext>
                  </a:extLst>
                </a:blip>
                <a:srcRect t="8395" b="16595"/>
                <a:stretch/>
              </p:blipFill>
              <p:spPr>
                <a:xfrm>
                  <a:off x="33203022" y="19280123"/>
                  <a:ext cx="3182112" cy="4243380"/>
                </a:xfrm>
                <a:prstGeom prst="rect">
                  <a:avLst/>
                </a:prstGeom>
                <a:ln w="19050">
                  <a:solidFill>
                    <a:schemeClr val="tx1"/>
                  </a:solidFill>
                </a:ln>
              </p:spPr>
            </p:pic>
            <p:pic>
              <p:nvPicPr>
                <p:cNvPr id="50" name="Picture 49"/>
                <p:cNvPicPr>
                  <a:picLocks noChangeAspect="1"/>
                </p:cNvPicPr>
                <p:nvPr/>
              </p:nvPicPr>
              <p:blipFill rotWithShape="1">
                <a:blip r:embed="rId8" cstate="print">
                  <a:extLst>
                    <a:ext uri="{28A0092B-C50C-407E-A947-70E740481C1C}">
                      <a14:useLocalDpi xmlns:a14="http://schemas.microsoft.com/office/drawing/2010/main" val="0"/>
                    </a:ext>
                  </a:extLst>
                </a:blip>
                <a:srcRect l="5378"/>
                <a:stretch/>
              </p:blipFill>
              <p:spPr>
                <a:xfrm rot="5400000">
                  <a:off x="35956137" y="19720113"/>
                  <a:ext cx="4243378" cy="3363401"/>
                </a:xfrm>
                <a:prstGeom prst="rect">
                  <a:avLst/>
                </a:prstGeom>
                <a:ln w="19050">
                  <a:solidFill>
                    <a:schemeClr val="tx1"/>
                  </a:solidFill>
                </a:ln>
              </p:spPr>
            </p:pic>
          </p:grpSp>
          <p:sp>
            <p:nvSpPr>
              <p:cNvPr id="80" name="TextBox 79"/>
              <p:cNvSpPr txBox="1"/>
              <p:nvPr/>
            </p:nvSpPr>
            <p:spPr>
              <a:xfrm>
                <a:off x="33157835" y="22138739"/>
                <a:ext cx="292068" cy="338554"/>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600" dirty="0" smtClean="0">
                    <a:solidFill>
                      <a:schemeClr val="bg1"/>
                    </a:solidFill>
                  </a:rPr>
                  <a:t>d</a:t>
                </a:r>
              </a:p>
            </p:txBody>
          </p:sp>
          <p:sp>
            <p:nvSpPr>
              <p:cNvPr id="81" name="TextBox 80"/>
              <p:cNvSpPr txBox="1"/>
              <p:nvPr/>
            </p:nvSpPr>
            <p:spPr>
              <a:xfrm>
                <a:off x="36339355" y="22138739"/>
                <a:ext cx="292068" cy="338554"/>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600" dirty="0" smtClean="0">
                    <a:solidFill>
                      <a:schemeClr val="bg1"/>
                    </a:solidFill>
                  </a:rPr>
                  <a:t>e</a:t>
                </a:r>
              </a:p>
            </p:txBody>
          </p:sp>
          <p:sp>
            <p:nvSpPr>
              <p:cNvPr id="96" name="TextBox 95"/>
              <p:cNvSpPr txBox="1"/>
              <p:nvPr/>
            </p:nvSpPr>
            <p:spPr>
              <a:xfrm>
                <a:off x="39713748" y="22138739"/>
                <a:ext cx="247184" cy="338554"/>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600" dirty="0" smtClean="0">
                    <a:solidFill>
                      <a:schemeClr val="bg1"/>
                    </a:solidFill>
                  </a:rPr>
                  <a:t>f</a:t>
                </a:r>
              </a:p>
            </p:txBody>
          </p:sp>
        </p:grpSp>
        <p:sp>
          <p:nvSpPr>
            <p:cNvPr id="98" name="TextBox 97"/>
            <p:cNvSpPr txBox="1"/>
            <p:nvPr/>
          </p:nvSpPr>
          <p:spPr>
            <a:xfrm>
              <a:off x="33157835" y="22494323"/>
              <a:ext cx="9740140"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solidFill>
                    <a:schemeClr val="bg1"/>
                  </a:solidFill>
                </a:rPr>
                <a:t>Field work on Sedge Island: Placing eggs in the hatchery (Figure d), weighing a nesting female (Figure e), and PIT-tagging a new capture (Figure f). </a:t>
              </a:r>
            </a:p>
          </p:txBody>
        </p:sp>
      </p:grpSp>
      <p:grpSp>
        <p:nvGrpSpPr>
          <p:cNvPr id="24" name="Group 23"/>
          <p:cNvGrpSpPr/>
          <p:nvPr/>
        </p:nvGrpSpPr>
        <p:grpSpPr>
          <a:xfrm>
            <a:off x="673947" y="28202947"/>
            <a:ext cx="10252647" cy="3712418"/>
            <a:chOff x="673947" y="27862924"/>
            <a:chExt cx="10252647" cy="3712418"/>
          </a:xfrm>
        </p:grpSpPr>
        <p:grpSp>
          <p:nvGrpSpPr>
            <p:cNvPr id="79" name="Group 78"/>
            <p:cNvGrpSpPr/>
            <p:nvPr/>
          </p:nvGrpSpPr>
          <p:grpSpPr>
            <a:xfrm>
              <a:off x="673947" y="27862924"/>
              <a:ext cx="10252647" cy="3127643"/>
              <a:chOff x="673947" y="27862924"/>
              <a:chExt cx="10252647" cy="3127643"/>
            </a:xfrm>
          </p:grpSpPr>
          <p:grpSp>
            <p:nvGrpSpPr>
              <p:cNvPr id="14" name="Group 13"/>
              <p:cNvGrpSpPr/>
              <p:nvPr/>
            </p:nvGrpSpPr>
            <p:grpSpPr>
              <a:xfrm>
                <a:off x="673947" y="27862924"/>
                <a:ext cx="10252647" cy="3127643"/>
                <a:chOff x="1073983" y="27862924"/>
                <a:chExt cx="10252647" cy="3127643"/>
              </a:xfrm>
            </p:grpSpPr>
            <p:pic>
              <p:nvPicPr>
                <p:cNvPr id="83" name="Picture 82"/>
                <p:cNvPicPr>
                  <a:picLocks noChangeAspect="1"/>
                </p:cNvPicPr>
                <p:nvPr/>
              </p:nvPicPr>
              <p:blipFill rotWithShape="1">
                <a:blip r:embed="rId9" cstate="print">
                  <a:extLst>
                    <a:ext uri="{28A0092B-C50C-407E-A947-70E740481C1C}">
                      <a14:useLocalDpi xmlns:a14="http://schemas.microsoft.com/office/drawing/2010/main" val="0"/>
                    </a:ext>
                  </a:extLst>
                </a:blip>
                <a:srcRect t="26922" b="15595"/>
                <a:stretch/>
              </p:blipFill>
              <p:spPr>
                <a:xfrm>
                  <a:off x="1073983" y="27862924"/>
                  <a:ext cx="3060529" cy="3127642"/>
                </a:xfrm>
                <a:prstGeom prst="rect">
                  <a:avLst/>
                </a:prstGeom>
                <a:ln w="19050">
                  <a:solidFill>
                    <a:schemeClr val="tx1"/>
                  </a:solidFill>
                </a:ln>
              </p:spPr>
            </p:pic>
            <p:pic>
              <p:nvPicPr>
                <p:cNvPr id="85" name="Picture 84"/>
                <p:cNvPicPr>
                  <a:picLocks noChangeAspect="1"/>
                </p:cNvPicPr>
                <p:nvPr/>
              </p:nvPicPr>
              <p:blipFill rotWithShape="1">
                <a:blip r:embed="rId10" cstate="print">
                  <a:extLst>
                    <a:ext uri="{28A0092B-C50C-407E-A947-70E740481C1C}">
                      <a14:useLocalDpi xmlns:a14="http://schemas.microsoft.com/office/drawing/2010/main" val="0"/>
                    </a:ext>
                  </a:extLst>
                </a:blip>
                <a:srcRect t="24574" b="17209"/>
                <a:stretch/>
              </p:blipFill>
              <p:spPr>
                <a:xfrm>
                  <a:off x="8304703" y="27862924"/>
                  <a:ext cx="3021927" cy="3127642"/>
                </a:xfrm>
                <a:prstGeom prst="rect">
                  <a:avLst/>
                </a:prstGeom>
                <a:ln w="19050">
                  <a:solidFill>
                    <a:schemeClr val="tx1"/>
                  </a:solidFill>
                </a:ln>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34512" y="27862924"/>
                  <a:ext cx="4170191" cy="3127643"/>
                </a:xfrm>
                <a:prstGeom prst="rect">
                  <a:avLst/>
                </a:prstGeom>
                <a:ln w="19050">
                  <a:solidFill>
                    <a:schemeClr val="tx1"/>
                  </a:solidFill>
                </a:ln>
              </p:spPr>
            </p:pic>
          </p:grpSp>
          <p:sp>
            <p:nvSpPr>
              <p:cNvPr id="76" name="TextBox 75"/>
              <p:cNvSpPr txBox="1"/>
              <p:nvPr/>
            </p:nvSpPr>
            <p:spPr>
              <a:xfrm>
                <a:off x="673947" y="30646668"/>
                <a:ext cx="240453" cy="338554"/>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solidFill>
                      <a:schemeClr val="bg1"/>
                    </a:solidFill>
                  </a:rPr>
                  <a:t>C</a:t>
                </a:r>
              </a:p>
            </p:txBody>
          </p:sp>
          <p:sp>
            <p:nvSpPr>
              <p:cNvPr id="77" name="TextBox 76"/>
              <p:cNvSpPr txBox="1"/>
              <p:nvPr/>
            </p:nvSpPr>
            <p:spPr>
              <a:xfrm>
                <a:off x="3746436" y="30646668"/>
                <a:ext cx="311304" cy="338554"/>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600" dirty="0" smtClean="0">
                    <a:solidFill>
                      <a:schemeClr val="bg1"/>
                    </a:solidFill>
                  </a:rPr>
                  <a:t>D</a:t>
                </a:r>
              </a:p>
            </p:txBody>
          </p:sp>
          <p:sp>
            <p:nvSpPr>
              <p:cNvPr id="78" name="TextBox 77"/>
              <p:cNvSpPr txBox="1"/>
              <p:nvPr/>
            </p:nvSpPr>
            <p:spPr>
              <a:xfrm>
                <a:off x="7942320" y="30646668"/>
                <a:ext cx="293670" cy="338554"/>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600" dirty="0" smtClean="0">
                    <a:solidFill>
                      <a:schemeClr val="bg1"/>
                    </a:solidFill>
                  </a:rPr>
                  <a:t>E</a:t>
                </a:r>
              </a:p>
            </p:txBody>
          </p:sp>
        </p:grpSp>
        <p:sp>
          <p:nvSpPr>
            <p:cNvPr id="99" name="TextBox 98"/>
            <p:cNvSpPr txBox="1"/>
            <p:nvPr/>
          </p:nvSpPr>
          <p:spPr>
            <a:xfrm>
              <a:off x="673947" y="30990567"/>
              <a:ext cx="10252647"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solidFill>
                    <a:schemeClr val="bg1"/>
                  </a:solidFill>
                </a:rPr>
                <a:t>Field work on Sedge Island: Preparing and initial treatment of plots (Figure C), documentation of returning nesting female (Figure D), and a small nest during processing before placement in the hatchery (Figure E). </a:t>
              </a:r>
            </a:p>
          </p:txBody>
        </p:sp>
      </p:grpSp>
      <p:grpSp>
        <p:nvGrpSpPr>
          <p:cNvPr id="107" name="Group 106"/>
          <p:cNvGrpSpPr/>
          <p:nvPr/>
        </p:nvGrpSpPr>
        <p:grpSpPr>
          <a:xfrm>
            <a:off x="11437050" y="23175204"/>
            <a:ext cx="20945118" cy="4032821"/>
            <a:chOff x="11437050" y="23175204"/>
            <a:chExt cx="20945118" cy="4032821"/>
          </a:xfrm>
        </p:grpSpPr>
        <p:graphicFrame>
          <p:nvGraphicFramePr>
            <p:cNvPr id="103" name="Chart 102"/>
            <p:cNvGraphicFramePr>
              <a:graphicFrameLocks/>
            </p:cNvGraphicFramePr>
            <p:nvPr>
              <p:extLst>
                <p:ext uri="{D42A27DB-BD31-4B8C-83A1-F6EECF244321}">
                  <p14:modId xmlns:p14="http://schemas.microsoft.com/office/powerpoint/2010/main" val="3756513941"/>
                </p:ext>
              </p:extLst>
            </p:nvPr>
          </p:nvGraphicFramePr>
          <p:xfrm>
            <a:off x="11437050" y="23175204"/>
            <a:ext cx="10323576" cy="333756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04" name="Chart 103"/>
            <p:cNvGraphicFramePr>
              <a:graphicFrameLocks/>
            </p:cNvGraphicFramePr>
            <p:nvPr>
              <p:extLst>
                <p:ext uri="{D42A27DB-BD31-4B8C-83A1-F6EECF244321}">
                  <p14:modId xmlns:p14="http://schemas.microsoft.com/office/powerpoint/2010/main" val="3478993447"/>
                </p:ext>
              </p:extLst>
            </p:nvPr>
          </p:nvGraphicFramePr>
          <p:xfrm>
            <a:off x="22095168" y="23180040"/>
            <a:ext cx="10287000" cy="3337560"/>
          </p:xfrm>
          <a:graphic>
            <a:graphicData uri="http://schemas.openxmlformats.org/drawingml/2006/chart">
              <c:chart xmlns:c="http://schemas.openxmlformats.org/drawingml/2006/chart" xmlns:r="http://schemas.openxmlformats.org/officeDocument/2006/relationships" r:id="rId13"/>
            </a:graphicData>
          </a:graphic>
        </p:graphicFrame>
        <p:sp>
          <p:nvSpPr>
            <p:cNvPr id="105" name="TextBox 104"/>
            <p:cNvSpPr txBox="1"/>
            <p:nvPr/>
          </p:nvSpPr>
          <p:spPr>
            <a:xfrm>
              <a:off x="11500328" y="26623250"/>
              <a:ext cx="20829863"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1600" dirty="0" smtClean="0">
                  <a:solidFill>
                    <a:schemeClr val="bg1"/>
                  </a:solidFill>
                </a:rPr>
                <a:t>Figure 3 a and b: Temperature trend data from nests in 2016 (a) and 2017(b). The dashed line marks 29.5°C, the pivotal temperature for embryo gender development in terrapins. Nests that do not frequently </a:t>
              </a:r>
              <a:r>
                <a:rPr lang="en-US" sz="1600" dirty="0">
                  <a:solidFill>
                    <a:schemeClr val="bg1"/>
                  </a:solidFill>
                </a:rPr>
                <a:t>reach </a:t>
              </a:r>
              <a:r>
                <a:rPr lang="en-US" sz="1600" dirty="0" smtClean="0">
                  <a:solidFill>
                    <a:schemeClr val="bg1"/>
                  </a:solidFill>
                </a:rPr>
                <a:t>29.5°C have a lower chance of producing female hatchlings.</a:t>
              </a:r>
            </a:p>
          </p:txBody>
        </p:sp>
      </p:grpSp>
      <p:grpSp>
        <p:nvGrpSpPr>
          <p:cNvPr id="121" name="Group 120"/>
          <p:cNvGrpSpPr/>
          <p:nvPr/>
        </p:nvGrpSpPr>
        <p:grpSpPr>
          <a:xfrm>
            <a:off x="33632194" y="12405089"/>
            <a:ext cx="8860715" cy="4425256"/>
            <a:chOff x="33632194" y="12218797"/>
            <a:chExt cx="8860715" cy="4425256"/>
          </a:xfrm>
        </p:grpSpPr>
        <p:grpSp>
          <p:nvGrpSpPr>
            <p:cNvPr id="116" name="Group 115"/>
            <p:cNvGrpSpPr/>
            <p:nvPr/>
          </p:nvGrpSpPr>
          <p:grpSpPr>
            <a:xfrm>
              <a:off x="33632194" y="12218797"/>
              <a:ext cx="8860715" cy="3840480"/>
              <a:chOff x="34116701" y="12005001"/>
              <a:chExt cx="8860715" cy="3840480"/>
            </a:xfrm>
          </p:grpSpPr>
          <p:pic>
            <p:nvPicPr>
              <p:cNvPr id="110" name="Picture 109"/>
              <p:cNvPicPr>
                <a:picLocks noChangeAspect="1"/>
              </p:cNvPicPr>
              <p:nvPr/>
            </p:nvPicPr>
            <p:blipFill rotWithShape="1">
              <a:blip r:embed="rId14" cstate="print">
                <a:extLst>
                  <a:ext uri="{28A0092B-C50C-407E-A947-70E740481C1C}">
                    <a14:useLocalDpi xmlns:a14="http://schemas.microsoft.com/office/drawing/2010/main" val="0"/>
                  </a:ext>
                </a:extLst>
              </a:blip>
              <a:srcRect t="4231" b="20547"/>
              <a:stretch/>
            </p:blipFill>
            <p:spPr>
              <a:xfrm>
                <a:off x="36917838" y="12005219"/>
                <a:ext cx="2871498" cy="3840044"/>
              </a:xfrm>
              <a:prstGeom prst="rect">
                <a:avLst/>
              </a:prstGeom>
              <a:ln w="19050">
                <a:solidFill>
                  <a:schemeClr val="tx1"/>
                </a:solidFill>
              </a:ln>
            </p:spPr>
          </p:pic>
          <p:pic>
            <p:nvPicPr>
              <p:cNvPr id="111" name="Picture 110"/>
              <p:cNvPicPr>
                <a:picLocks noChangeAspect="1"/>
              </p:cNvPicPr>
              <p:nvPr/>
            </p:nvPicPr>
            <p:blipFill rotWithShape="1">
              <a:blip r:embed="rId15" cstate="print">
                <a:extLst>
                  <a:ext uri="{28A0092B-C50C-407E-A947-70E740481C1C}">
                    <a14:useLocalDpi xmlns:a14="http://schemas.microsoft.com/office/drawing/2010/main" val="0"/>
                  </a:ext>
                </a:extLst>
              </a:blip>
              <a:srcRect b="32096"/>
              <a:stretch/>
            </p:blipFill>
            <p:spPr>
              <a:xfrm>
                <a:off x="39797803" y="12006037"/>
                <a:ext cx="3179613" cy="3838408"/>
              </a:xfrm>
              <a:prstGeom prst="rect">
                <a:avLst/>
              </a:prstGeom>
              <a:ln w="19050">
                <a:solidFill>
                  <a:schemeClr val="tx1"/>
                </a:solidFill>
              </a:ln>
            </p:spPr>
          </p:pic>
          <p:pic>
            <p:nvPicPr>
              <p:cNvPr id="115" name="Picture 11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5400000">
                <a:off x="33636641" y="12485061"/>
                <a:ext cx="3840480" cy="2880360"/>
              </a:xfrm>
              <a:prstGeom prst="rect">
                <a:avLst/>
              </a:prstGeom>
              <a:ln w="19050">
                <a:solidFill>
                  <a:schemeClr val="tx1"/>
                </a:solidFill>
              </a:ln>
            </p:spPr>
          </p:pic>
        </p:grpSp>
        <p:sp>
          <p:nvSpPr>
            <p:cNvPr id="117" name="TextBox 116"/>
            <p:cNvSpPr txBox="1"/>
            <p:nvPr/>
          </p:nvSpPr>
          <p:spPr>
            <a:xfrm>
              <a:off x="33632194" y="16059278"/>
              <a:ext cx="8860715"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solidFill>
                    <a:schemeClr val="bg1"/>
                  </a:solidFill>
                </a:rPr>
                <a:t>Processing hatchlings: Hatchlings from Sedge Island (Figure a), measuring and weighing hatchlings (Figure b), end-of-season nest site and hatchery maintenance (Figure c). </a:t>
              </a:r>
            </a:p>
          </p:txBody>
        </p:sp>
        <p:sp>
          <p:nvSpPr>
            <p:cNvPr id="118" name="TextBox 117"/>
            <p:cNvSpPr txBox="1"/>
            <p:nvPr/>
          </p:nvSpPr>
          <p:spPr>
            <a:xfrm>
              <a:off x="33632194" y="15720724"/>
              <a:ext cx="282450"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600" dirty="0" smtClean="0">
                  <a:solidFill>
                    <a:schemeClr val="bg1"/>
                  </a:solidFill>
                </a:rPr>
                <a:t>a</a:t>
              </a:r>
            </a:p>
          </p:txBody>
        </p:sp>
        <p:sp>
          <p:nvSpPr>
            <p:cNvPr id="119" name="TextBox 118"/>
            <p:cNvSpPr txBox="1"/>
            <p:nvPr/>
          </p:nvSpPr>
          <p:spPr>
            <a:xfrm>
              <a:off x="36512554" y="15720724"/>
              <a:ext cx="292068"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600" dirty="0" smtClean="0">
                  <a:solidFill>
                    <a:schemeClr val="bg1"/>
                  </a:solidFill>
                </a:rPr>
                <a:t>b</a:t>
              </a:r>
            </a:p>
          </p:txBody>
        </p:sp>
        <p:sp>
          <p:nvSpPr>
            <p:cNvPr id="120" name="TextBox 119"/>
            <p:cNvSpPr txBox="1"/>
            <p:nvPr/>
          </p:nvSpPr>
          <p:spPr>
            <a:xfrm>
              <a:off x="39304829" y="15719687"/>
              <a:ext cx="271228"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600" dirty="0" smtClean="0">
                  <a:solidFill>
                    <a:schemeClr val="bg1"/>
                  </a:solidFill>
                </a:rPr>
                <a:t>c</a:t>
              </a:r>
            </a:p>
          </p:txBody>
        </p:sp>
      </p:grpSp>
      <p:pic>
        <p:nvPicPr>
          <p:cNvPr id="56" name="Picture 55"/>
          <p:cNvPicPr>
            <a:picLocks noChangeAspect="1"/>
          </p:cNvPicPr>
          <p:nvPr/>
        </p:nvPicPr>
        <p:blipFill>
          <a:blip r:embed="rId17"/>
          <a:stretch>
            <a:fillRect/>
          </a:stretch>
        </p:blipFill>
        <p:spPr>
          <a:xfrm>
            <a:off x="1068455" y="2345466"/>
            <a:ext cx="2404964" cy="2181305"/>
          </a:xfrm>
          <a:prstGeom prst="rect">
            <a:avLst/>
          </a:prstGeom>
        </p:spPr>
      </p:pic>
      <p:sp>
        <p:nvSpPr>
          <p:cNvPr id="101" name="TextBox 100"/>
          <p:cNvSpPr txBox="1"/>
          <p:nvPr/>
        </p:nvSpPr>
        <p:spPr>
          <a:xfrm>
            <a:off x="1500053" y="26866673"/>
            <a:ext cx="303288"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600" dirty="0" smtClean="0">
                <a:solidFill>
                  <a:schemeClr val="bg1"/>
                </a:solidFill>
              </a:rPr>
              <a:t>A</a:t>
            </a:r>
          </a:p>
        </p:txBody>
      </p:sp>
      <p:sp>
        <p:nvSpPr>
          <p:cNvPr id="102" name="TextBox 101"/>
          <p:cNvSpPr txBox="1"/>
          <p:nvPr/>
        </p:nvSpPr>
        <p:spPr>
          <a:xfrm>
            <a:off x="6283213" y="26890598"/>
            <a:ext cx="296876"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600" dirty="0" smtClean="0">
                <a:solidFill>
                  <a:schemeClr val="tx1"/>
                </a:solidFill>
              </a:rPr>
              <a:t>B</a:t>
            </a:r>
          </a:p>
        </p:txBody>
      </p:sp>
      <p:grpSp>
        <p:nvGrpSpPr>
          <p:cNvPr id="123" name="Group 122"/>
          <p:cNvGrpSpPr/>
          <p:nvPr/>
        </p:nvGrpSpPr>
        <p:grpSpPr>
          <a:xfrm>
            <a:off x="1500053" y="24447343"/>
            <a:ext cx="8558345" cy="3380877"/>
            <a:chOff x="1500053" y="24447343"/>
            <a:chExt cx="8558345" cy="3380877"/>
          </a:xfrm>
        </p:grpSpPr>
        <p:pic>
          <p:nvPicPr>
            <p:cNvPr id="87" name="Picture 8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00053" y="24525203"/>
              <a:ext cx="3793926" cy="2733982"/>
            </a:xfrm>
            <a:prstGeom prst="rect">
              <a:avLst/>
            </a:prstGeom>
            <a:ln w="19050">
              <a:solidFill>
                <a:schemeClr val="tx1"/>
              </a:solidFill>
            </a:ln>
          </p:spPr>
        </p:pic>
        <p:pic>
          <p:nvPicPr>
            <p:cNvPr id="122" name="Picture 121" descr="C:\Users\Click Here!\Downloads\GenericUPDATEDwhole.PNG"/>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283213" y="24447343"/>
              <a:ext cx="3775185" cy="2811842"/>
            </a:xfrm>
            <a:prstGeom prst="rect">
              <a:avLst/>
            </a:prstGeom>
            <a:noFill/>
            <a:ln>
              <a:solidFill>
                <a:schemeClr val="tx1"/>
              </a:solidFill>
            </a:ln>
          </p:spPr>
        </p:pic>
        <p:sp>
          <p:nvSpPr>
            <p:cNvPr id="100" name="TextBox 99"/>
            <p:cNvSpPr txBox="1"/>
            <p:nvPr/>
          </p:nvSpPr>
          <p:spPr>
            <a:xfrm>
              <a:off x="1500053" y="27243445"/>
              <a:ext cx="8558345"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1600" dirty="0" smtClean="0">
                  <a:solidFill>
                    <a:schemeClr val="bg1"/>
                  </a:solidFill>
                </a:rPr>
                <a:t>Figures A and B:Aerial view of N. Sedge Island (A), yellow marks indicate nesting areas. 2016 plot treatments (</a:t>
              </a:r>
              <a:r>
                <a:rPr lang="en-US" sz="1600" dirty="0" err="1" smtClean="0">
                  <a:solidFill>
                    <a:schemeClr val="bg1"/>
                  </a:solidFill>
                </a:rPr>
                <a:t>Gundermann</a:t>
              </a:r>
              <a:r>
                <a:rPr lang="en-US" sz="1600" dirty="0" smtClean="0">
                  <a:solidFill>
                    <a:schemeClr val="bg1"/>
                  </a:solidFill>
                </a:rPr>
                <a:t>, 2017) which 2017 plot treatments  were based on.</a:t>
              </a:r>
            </a:p>
          </p:txBody>
        </p:sp>
        <p:sp>
          <p:nvSpPr>
            <p:cNvPr id="108" name="Right Arrow 107"/>
            <p:cNvSpPr/>
            <p:nvPr/>
          </p:nvSpPr>
          <p:spPr>
            <a:xfrm rot="19846295">
              <a:off x="3596956" y="26008322"/>
              <a:ext cx="2785356" cy="163000"/>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24" name="Chart 123"/>
          <p:cNvGraphicFramePr>
            <a:graphicFrameLocks/>
          </p:cNvGraphicFramePr>
          <p:nvPr>
            <p:extLst>
              <p:ext uri="{D42A27DB-BD31-4B8C-83A1-F6EECF244321}">
                <p14:modId xmlns:p14="http://schemas.microsoft.com/office/powerpoint/2010/main" val="1823927390"/>
              </p:ext>
            </p:extLst>
          </p:nvPr>
        </p:nvGraphicFramePr>
        <p:xfrm>
          <a:off x="11467422" y="27315633"/>
          <a:ext cx="20828130" cy="4307343"/>
        </p:xfrm>
        <a:graphic>
          <a:graphicData uri="http://schemas.openxmlformats.org/drawingml/2006/chart">
            <c:chart xmlns:c="http://schemas.openxmlformats.org/drawingml/2006/chart" xmlns:r="http://schemas.openxmlformats.org/officeDocument/2006/relationships" r:id="rId20"/>
          </a:graphicData>
        </a:graphic>
      </p:graphicFrame>
      <p:sp>
        <p:nvSpPr>
          <p:cNvPr id="125" name="TextBox 124"/>
          <p:cNvSpPr txBox="1"/>
          <p:nvPr/>
        </p:nvSpPr>
        <p:spPr>
          <a:xfrm>
            <a:off x="11483009" y="31622976"/>
            <a:ext cx="20408352"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solidFill>
                  <a:schemeClr val="bg1"/>
                </a:solidFill>
              </a:rPr>
              <a:t>Figure 4: Scatter plot showing incubation period of each nest. The data trends toward a positive linear relationship and incubation time. </a:t>
            </a:r>
          </a:p>
          <a:p>
            <a:r>
              <a:rPr lang="en-US" sz="1600" dirty="0" smtClean="0">
                <a:solidFill>
                  <a:schemeClr val="bg1"/>
                </a:solidFill>
              </a:rPr>
              <a:t>*Nest dug 5cm deeper than other nest laid same date, effecting incubation time.  </a:t>
            </a:r>
          </a:p>
        </p:txBody>
      </p:sp>
    </p:spTree>
    <p:extLst>
      <p:ext uri="{BB962C8B-B14F-4D97-AF65-F5344CB8AC3E}">
        <p14:creationId xmlns:p14="http://schemas.microsoft.com/office/powerpoint/2010/main" val="3568398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3">
            <a:lumMod val="60000"/>
            <a:lumOff val="40000"/>
          </a:schemeClr>
        </a:solidFill>
      </a:spPr>
      <a:bodyPr wrap="square" rtlCol="0">
        <a:spAutoFit/>
      </a:bodyPr>
      <a:lstStyle>
        <a:defPPr>
          <a:defRPr sz="6000" dirty="0" smtClean="0"/>
        </a:defPPr>
      </a:lstStyle>
      <a:style>
        <a:lnRef idx="2">
          <a:schemeClr val="dk1"/>
        </a:lnRef>
        <a:fillRef idx="1">
          <a:schemeClr val="lt1"/>
        </a:fillRef>
        <a:effectRef idx="0">
          <a:schemeClr val="dk1"/>
        </a:effectRef>
        <a:fontRef idx="minor">
          <a:schemeClr val="dk1"/>
        </a:fontRef>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5601</TotalTime>
  <Words>1407</Words>
  <Application>Microsoft Office PowerPoint</Application>
  <PresentationFormat>Custom</PresentationFormat>
  <Paragraphs>111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MATESResearch2</dc:creator>
  <cp:lastModifiedBy>Wnek, John</cp:lastModifiedBy>
  <cp:revision>148</cp:revision>
  <cp:lastPrinted>2017-10-11T14:08:45Z</cp:lastPrinted>
  <dcterms:created xsi:type="dcterms:W3CDTF">2017-09-26T13:39:19Z</dcterms:created>
  <dcterms:modified xsi:type="dcterms:W3CDTF">2020-09-07T02:45:04Z</dcterms:modified>
</cp:coreProperties>
</file>